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 id="2147483660" r:id="rId2"/>
  </p:sldMasterIdLst>
  <p:notesMasterIdLst>
    <p:notesMasterId r:id="rId71"/>
  </p:notesMasterIdLst>
  <p:sldIdLst>
    <p:sldId id="261" r:id="rId3"/>
    <p:sldId id="262" r:id="rId4"/>
    <p:sldId id="493" r:id="rId5"/>
    <p:sldId id="494" r:id="rId6"/>
    <p:sldId id="495" r:id="rId7"/>
    <p:sldId id="500" r:id="rId8"/>
    <p:sldId id="501" r:id="rId9"/>
    <p:sldId id="502" r:id="rId10"/>
    <p:sldId id="503" r:id="rId11"/>
    <p:sldId id="504" r:id="rId12"/>
    <p:sldId id="505" r:id="rId13"/>
    <p:sldId id="506" r:id="rId14"/>
    <p:sldId id="507" r:id="rId15"/>
    <p:sldId id="496" r:id="rId16"/>
    <p:sldId id="499" r:id="rId17"/>
    <p:sldId id="498" r:id="rId18"/>
    <p:sldId id="509" r:id="rId19"/>
    <p:sldId id="546" r:id="rId20"/>
    <p:sldId id="527" r:id="rId21"/>
    <p:sldId id="522" r:id="rId22"/>
    <p:sldId id="524" r:id="rId23"/>
    <p:sldId id="521" r:id="rId24"/>
    <p:sldId id="520" r:id="rId25"/>
    <p:sldId id="526" r:id="rId26"/>
    <p:sldId id="523" r:id="rId27"/>
    <p:sldId id="528" r:id="rId28"/>
    <p:sldId id="547" r:id="rId29"/>
    <p:sldId id="513" r:id="rId30"/>
    <p:sldId id="519" r:id="rId31"/>
    <p:sldId id="529" r:id="rId32"/>
    <p:sldId id="533" r:id="rId33"/>
    <p:sldId id="548" r:id="rId34"/>
    <p:sldId id="549" r:id="rId35"/>
    <p:sldId id="537" r:id="rId36"/>
    <p:sldId id="550" r:id="rId37"/>
    <p:sldId id="605" r:id="rId38"/>
    <p:sldId id="539" r:id="rId39"/>
    <p:sldId id="530" r:id="rId40"/>
    <p:sldId id="540" r:id="rId41"/>
    <p:sldId id="606" r:id="rId42"/>
    <p:sldId id="534" r:id="rId43"/>
    <p:sldId id="538" r:id="rId44"/>
    <p:sldId id="535" r:id="rId45"/>
    <p:sldId id="536" r:id="rId46"/>
    <p:sldId id="543" r:id="rId47"/>
    <p:sldId id="544" r:id="rId48"/>
    <p:sldId id="542" r:id="rId49"/>
    <p:sldId id="541" r:id="rId50"/>
    <p:sldId id="557" r:id="rId51"/>
    <p:sldId id="607" r:id="rId52"/>
    <p:sldId id="559" r:id="rId53"/>
    <p:sldId id="554" r:id="rId54"/>
    <p:sldId id="556" r:id="rId55"/>
    <p:sldId id="555" r:id="rId56"/>
    <p:sldId id="558" r:id="rId57"/>
    <p:sldId id="604" r:id="rId58"/>
    <p:sldId id="553" r:id="rId59"/>
    <p:sldId id="545" r:id="rId60"/>
    <p:sldId id="560" r:id="rId61"/>
    <p:sldId id="561" r:id="rId62"/>
    <p:sldId id="593" r:id="rId63"/>
    <p:sldId id="583" r:id="rId64"/>
    <p:sldId id="612" r:id="rId65"/>
    <p:sldId id="611" r:id="rId66"/>
    <p:sldId id="610" r:id="rId67"/>
    <p:sldId id="576" r:id="rId68"/>
    <p:sldId id="609" r:id="rId69"/>
    <p:sldId id="574"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FF9999"/>
    <a:srgbClr val="1D2481"/>
    <a:srgbClr val="00B0F0"/>
    <a:srgbClr val="555DF7"/>
    <a:srgbClr val="B55313"/>
    <a:srgbClr val="16A0F0"/>
    <a:srgbClr val="1F3FF2"/>
    <a:srgbClr val="008F40"/>
    <a:srgbClr val="C43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77624" autoAdjust="0"/>
  </p:normalViewPr>
  <p:slideViewPr>
    <p:cSldViewPr snapToGrid="0" snapToObjects="1">
      <p:cViewPr varScale="1">
        <p:scale>
          <a:sx n="77" d="100"/>
          <a:sy n="77" d="100"/>
        </p:scale>
        <p:origin x="627" y="42"/>
      </p:cViewPr>
      <p:guideLst>
        <p:guide orient="horz" pos="2160"/>
        <p:guide pos="3816"/>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6076E0C-D886-BC4F-89A5-5AFD9B261687}" type="doc">
      <dgm:prSet loTypeId="urn:microsoft.com/office/officeart/2005/8/layout/StepDownProcess" loCatId="" qsTypeId="urn:microsoft.com/office/officeart/2005/8/quickstyle/simple4" qsCatId="simple" csTypeId="urn:microsoft.com/office/officeart/2005/8/colors/colorful1" csCatId="colorful" phldr="1"/>
      <dgm:spPr/>
      <dgm:t>
        <a:bodyPr/>
        <a:lstStyle/>
        <a:p>
          <a:endParaRPr lang="zh-CN" altLang="en-US"/>
        </a:p>
      </dgm:t>
    </dgm:pt>
    <dgm:pt modelId="{D74F5FD1-2EBE-C545-B105-7752D8192B9B}">
      <dgm:prSet phldrT="[文本]" custT="1"/>
      <dgm:spPr/>
      <dgm:t>
        <a:bodyPr/>
        <a:lstStyle/>
        <a:p>
          <a:r>
            <a:rPr lang="zh-CN" altLang="en-US" sz="2800" dirty="0" smtClean="0"/>
            <a:t>北京</a:t>
          </a:r>
          <a:endParaRPr lang="zh-CN" altLang="en-US" sz="2800" dirty="0"/>
        </a:p>
      </dgm:t>
    </dgm:pt>
    <dgm:pt modelId="{06807641-07C5-A845-B0EA-85C08C387DB3}" type="parTrans" cxnId="{A0793274-F35B-4443-BE7F-B73BE5947C3B}">
      <dgm:prSet/>
      <dgm:spPr/>
      <dgm:t>
        <a:bodyPr/>
        <a:lstStyle/>
        <a:p>
          <a:endParaRPr lang="zh-CN" altLang="en-US"/>
        </a:p>
      </dgm:t>
    </dgm:pt>
    <dgm:pt modelId="{D3D77100-4828-C146-B361-5878AF25C6BD}" type="sibTrans" cxnId="{A0793274-F35B-4443-BE7F-B73BE5947C3B}">
      <dgm:prSet/>
      <dgm:spPr/>
      <dgm:t>
        <a:bodyPr/>
        <a:lstStyle/>
        <a:p>
          <a:endParaRPr lang="zh-CN" altLang="en-US"/>
        </a:p>
      </dgm:t>
    </dgm:pt>
    <dgm:pt modelId="{FBD04775-B2F6-7543-8E3A-2E8CB096BAB6}">
      <dgm:prSet phldrT="[文本]" custT="1"/>
      <dgm:spPr/>
      <dgm:t>
        <a:bodyPr/>
        <a:lstStyle/>
        <a:p>
          <a:r>
            <a:rPr lang="en-US" altLang="zh-CN" sz="2400" dirty="0" smtClean="0">
              <a:latin typeface="微软雅黑" panose="020B0503020204020204" pitchFamily="34" charset="-122"/>
              <a:ea typeface="微软雅黑" panose="020B0503020204020204" pitchFamily="34" charset="-122"/>
            </a:rPr>
            <a:t>2016</a:t>
          </a:r>
          <a:r>
            <a:rPr lang="zh-CN" altLang="en-US" sz="2400" dirty="0" smtClean="0">
              <a:latin typeface="微软雅黑" panose="020B0503020204020204" pitchFamily="34" charset="-122"/>
              <a:ea typeface="微软雅黑" panose="020B0503020204020204" pitchFamily="34" charset="-122"/>
            </a:rPr>
            <a:t>年</a:t>
          </a:r>
          <a:r>
            <a:rPr lang="en-US" altLang="zh-CN" sz="2400" dirty="0" smtClean="0">
              <a:latin typeface="微软雅黑" panose="020B0503020204020204" pitchFamily="34" charset="-122"/>
              <a:ea typeface="微软雅黑" panose="020B0503020204020204" pitchFamily="34" charset="-122"/>
            </a:rPr>
            <a:t>9</a:t>
          </a:r>
          <a:r>
            <a:rPr lang="zh-CN" altLang="en-US" sz="2400" dirty="0" smtClean="0">
              <a:latin typeface="微软雅黑" panose="020B0503020204020204" pitchFamily="34" charset="-122"/>
              <a:ea typeface="微软雅黑" panose="020B0503020204020204" pitchFamily="34" charset="-122"/>
            </a:rPr>
            <a:t>月</a:t>
          </a:r>
          <a:r>
            <a:rPr lang="en-US" altLang="zh-CN" sz="2400" dirty="0" err="1" smtClean="0">
              <a:latin typeface="微软雅黑" panose="020B0503020204020204" pitchFamily="34" charset="-122"/>
              <a:ea typeface="微软雅黑" panose="020B0503020204020204" pitchFamily="34" charset="-122"/>
            </a:rPr>
            <a:t>Internetware</a:t>
          </a:r>
          <a:r>
            <a:rPr lang="zh-CN" altLang="en-US" sz="2400" dirty="0" smtClean="0">
              <a:latin typeface="微软雅黑" panose="020B0503020204020204" pitchFamily="34" charset="-122"/>
              <a:ea typeface="微软雅黑" panose="020B0503020204020204" pitchFamily="34" charset="-122"/>
            </a:rPr>
            <a:t>期间</a:t>
          </a:r>
          <a:endParaRPr lang="zh-CN" altLang="en-US" sz="2400" dirty="0">
            <a:latin typeface="微软雅黑" panose="020B0503020204020204" pitchFamily="34" charset="-122"/>
            <a:ea typeface="微软雅黑" panose="020B0503020204020204" pitchFamily="34" charset="-122"/>
          </a:endParaRPr>
        </a:p>
      </dgm:t>
    </dgm:pt>
    <dgm:pt modelId="{40DE46DA-9166-7644-9986-BFFB6FE594FD}" type="parTrans" cxnId="{BA6D2EA9-6C54-524E-A06E-D5ADB7864522}">
      <dgm:prSet/>
      <dgm:spPr/>
      <dgm:t>
        <a:bodyPr/>
        <a:lstStyle/>
        <a:p>
          <a:endParaRPr lang="zh-CN" altLang="en-US"/>
        </a:p>
      </dgm:t>
    </dgm:pt>
    <dgm:pt modelId="{F66E4DAA-4AA9-4446-84E9-56BBE4A9D4EF}" type="sibTrans" cxnId="{BA6D2EA9-6C54-524E-A06E-D5ADB7864522}">
      <dgm:prSet/>
      <dgm:spPr/>
      <dgm:t>
        <a:bodyPr/>
        <a:lstStyle/>
        <a:p>
          <a:endParaRPr lang="zh-CN" altLang="en-US"/>
        </a:p>
      </dgm:t>
    </dgm:pt>
    <dgm:pt modelId="{5CBD3B88-36D9-CC42-B2F4-49CD6AE7399F}">
      <dgm:prSet phldrT="[文本]" custT="1"/>
      <dgm:spPr/>
      <dgm:t>
        <a:bodyPr/>
        <a:lstStyle/>
        <a:p>
          <a:r>
            <a:rPr lang="zh-CN" altLang="en-US" sz="2800" dirty="0" smtClean="0"/>
            <a:t>北京</a:t>
          </a:r>
          <a:endParaRPr lang="zh-CN" altLang="en-US" sz="2800" dirty="0"/>
        </a:p>
      </dgm:t>
    </dgm:pt>
    <dgm:pt modelId="{4B28D235-4DC1-034D-90C3-0EB9DB96ADA4}" type="parTrans" cxnId="{F5ABD692-DBE3-104D-8395-7772AD2B14D0}">
      <dgm:prSet/>
      <dgm:spPr/>
      <dgm:t>
        <a:bodyPr/>
        <a:lstStyle/>
        <a:p>
          <a:endParaRPr lang="zh-CN" altLang="en-US"/>
        </a:p>
      </dgm:t>
    </dgm:pt>
    <dgm:pt modelId="{DBA4E299-0E1C-D94A-888B-96191D07135C}" type="sibTrans" cxnId="{F5ABD692-DBE3-104D-8395-7772AD2B14D0}">
      <dgm:prSet/>
      <dgm:spPr/>
      <dgm:t>
        <a:bodyPr/>
        <a:lstStyle/>
        <a:p>
          <a:endParaRPr lang="zh-CN" altLang="en-US"/>
        </a:p>
      </dgm:t>
    </dgm:pt>
    <dgm:pt modelId="{1577AA2D-4430-5340-8904-3E09971A0478}">
      <dgm:prSet phldrT="[文本]" custT="1"/>
      <dgm:spPr/>
      <dgm:t>
        <a:bodyPr/>
        <a:lstStyle/>
        <a:p>
          <a:r>
            <a:rPr lang="en-US" altLang="zh-CN" sz="2400" dirty="0" smtClean="0">
              <a:latin typeface="微软雅黑" panose="020B0503020204020204" pitchFamily="34" charset="-122"/>
              <a:ea typeface="微软雅黑" panose="020B0503020204020204" pitchFamily="34" charset="-122"/>
            </a:rPr>
            <a:t>2016</a:t>
          </a:r>
          <a:r>
            <a:rPr lang="zh-CN" altLang="en-US" sz="2400" dirty="0" smtClean="0">
              <a:latin typeface="微软雅黑" panose="020B0503020204020204" pitchFamily="34" charset="-122"/>
              <a:ea typeface="微软雅黑" panose="020B0503020204020204" pitchFamily="34" charset="-122"/>
            </a:rPr>
            <a:t>年</a:t>
          </a:r>
          <a:r>
            <a:rPr lang="en-US" altLang="zh-CN" sz="2400" dirty="0" smtClean="0">
              <a:latin typeface="微软雅黑" panose="020B0503020204020204" pitchFamily="34" charset="-122"/>
              <a:ea typeface="微软雅黑" panose="020B0503020204020204" pitchFamily="34" charset="-122"/>
            </a:rPr>
            <a:t>11</a:t>
          </a:r>
          <a:r>
            <a:rPr lang="zh-CN" altLang="en-US" sz="2400" dirty="0" smtClean="0">
              <a:latin typeface="微软雅黑" panose="020B0503020204020204" pitchFamily="34" charset="-122"/>
              <a:ea typeface="微软雅黑" panose="020B0503020204020204" pitchFamily="34" charset="-122"/>
            </a:rPr>
            <a:t>月提交申请</a:t>
          </a:r>
          <a:endParaRPr lang="zh-CN" altLang="en-US" sz="2400" dirty="0">
            <a:latin typeface="微软雅黑" panose="020B0503020204020204" pitchFamily="34" charset="-122"/>
            <a:ea typeface="微软雅黑" panose="020B0503020204020204" pitchFamily="34" charset="-122"/>
          </a:endParaRPr>
        </a:p>
      </dgm:t>
    </dgm:pt>
    <dgm:pt modelId="{762AFCED-C3E2-2346-8FCA-3A4DB8AA14E4}" type="parTrans" cxnId="{A08217DD-3B17-4C48-BC65-52BF4A1A2036}">
      <dgm:prSet/>
      <dgm:spPr/>
      <dgm:t>
        <a:bodyPr/>
        <a:lstStyle/>
        <a:p>
          <a:endParaRPr lang="zh-CN" altLang="en-US"/>
        </a:p>
      </dgm:t>
    </dgm:pt>
    <dgm:pt modelId="{E3C150D6-3BA4-734E-BF0C-F99FF2E5695D}" type="sibTrans" cxnId="{A08217DD-3B17-4C48-BC65-52BF4A1A2036}">
      <dgm:prSet/>
      <dgm:spPr/>
      <dgm:t>
        <a:bodyPr/>
        <a:lstStyle/>
        <a:p>
          <a:endParaRPr lang="zh-CN" altLang="en-US"/>
        </a:p>
      </dgm:t>
    </dgm:pt>
    <dgm:pt modelId="{578CBDC3-4BB8-104A-8CB0-05867C1E4EE2}">
      <dgm:prSet phldrT="[文本]" custT="1"/>
      <dgm:spPr/>
      <dgm:t>
        <a:bodyPr/>
        <a:lstStyle/>
        <a:p>
          <a:r>
            <a:rPr lang="zh-CN" altLang="en-US" sz="2800" dirty="0" smtClean="0"/>
            <a:t>江西</a:t>
          </a:r>
          <a:endParaRPr lang="zh-CN" altLang="en-US" sz="2800" dirty="0"/>
        </a:p>
      </dgm:t>
    </dgm:pt>
    <dgm:pt modelId="{392211D1-ADD8-0E40-B55F-237BA25DDC13}" type="parTrans" cxnId="{2E9FD0FB-860E-F543-AC42-BCD96E31A966}">
      <dgm:prSet/>
      <dgm:spPr/>
      <dgm:t>
        <a:bodyPr/>
        <a:lstStyle/>
        <a:p>
          <a:endParaRPr lang="zh-CN" altLang="en-US"/>
        </a:p>
      </dgm:t>
    </dgm:pt>
    <dgm:pt modelId="{6DE2414B-6AA1-774E-BCEE-75CD8C45333E}" type="sibTrans" cxnId="{2E9FD0FB-860E-F543-AC42-BCD96E31A966}">
      <dgm:prSet/>
      <dgm:spPr/>
      <dgm:t>
        <a:bodyPr/>
        <a:lstStyle/>
        <a:p>
          <a:endParaRPr lang="zh-CN" altLang="en-US"/>
        </a:p>
      </dgm:t>
    </dgm:pt>
    <dgm:pt modelId="{16D3A215-D353-6E49-BE1B-12079E4B93AA}">
      <dgm:prSet phldrT="[文本]" custT="1"/>
      <dgm:spPr/>
      <dgm:t>
        <a:bodyPr/>
        <a:lstStyle/>
        <a:p>
          <a:r>
            <a:rPr lang="en-US" altLang="zh-CN" sz="2400" dirty="0" smtClean="0">
              <a:latin typeface="微软雅黑" panose="020B0503020204020204" pitchFamily="34" charset="-122"/>
              <a:ea typeface="微软雅黑" panose="020B0503020204020204" pitchFamily="34" charset="-122"/>
            </a:rPr>
            <a:t>2017</a:t>
          </a:r>
          <a:r>
            <a:rPr lang="zh-CN" altLang="en-US" sz="2400" dirty="0" smtClean="0">
              <a:latin typeface="微软雅黑" panose="020B0503020204020204" pitchFamily="34" charset="-122"/>
              <a:ea typeface="微软雅黑" panose="020B0503020204020204" pitchFamily="34" charset="-122"/>
            </a:rPr>
            <a:t>年</a:t>
          </a:r>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月答辩通过</a:t>
          </a:r>
          <a:endParaRPr lang="zh-CN" altLang="en-US" sz="2400" dirty="0">
            <a:latin typeface="微软雅黑" panose="020B0503020204020204" pitchFamily="34" charset="-122"/>
            <a:ea typeface="微软雅黑" panose="020B0503020204020204" pitchFamily="34" charset="-122"/>
          </a:endParaRPr>
        </a:p>
      </dgm:t>
    </dgm:pt>
    <dgm:pt modelId="{99D11C98-2102-0443-972C-57C4C78E5DB4}" type="parTrans" cxnId="{6567CD38-3336-EA43-933F-FB1DC89AA120}">
      <dgm:prSet/>
      <dgm:spPr/>
      <dgm:t>
        <a:bodyPr/>
        <a:lstStyle/>
        <a:p>
          <a:endParaRPr lang="zh-CN" altLang="en-US"/>
        </a:p>
      </dgm:t>
    </dgm:pt>
    <dgm:pt modelId="{80DC5C8E-6FAF-FD42-BDA6-5521115E177C}" type="sibTrans" cxnId="{6567CD38-3336-EA43-933F-FB1DC89AA120}">
      <dgm:prSet/>
      <dgm:spPr/>
      <dgm:t>
        <a:bodyPr/>
        <a:lstStyle/>
        <a:p>
          <a:endParaRPr lang="zh-CN" altLang="en-US"/>
        </a:p>
      </dgm:t>
    </dgm:pt>
    <dgm:pt modelId="{C8A9B734-C451-4948-9705-B92F65440F35}">
      <dgm:prSet phldrT="[文本]" custT="1"/>
      <dgm:spPr/>
      <dgm:t>
        <a:bodyPr/>
        <a:lstStyle/>
        <a:p>
          <a:r>
            <a:rPr lang="zh-CN" altLang="en-US" sz="2800" dirty="0" smtClean="0"/>
            <a:t>北京</a:t>
          </a:r>
          <a:endParaRPr lang="zh-CN" altLang="en-US" sz="2800" dirty="0"/>
        </a:p>
      </dgm:t>
    </dgm:pt>
    <dgm:pt modelId="{B86C14EF-B536-4CE1-9342-9B8F0BF6F8F3}" type="parTrans" cxnId="{7454FBA8-72AB-4FF7-AAF2-116B8AAFDBC8}">
      <dgm:prSet/>
      <dgm:spPr/>
      <dgm:t>
        <a:bodyPr/>
        <a:lstStyle/>
        <a:p>
          <a:endParaRPr lang="zh-CN" altLang="en-US"/>
        </a:p>
      </dgm:t>
    </dgm:pt>
    <dgm:pt modelId="{770DEC11-7E68-439D-A657-1599432ECCD6}" type="sibTrans" cxnId="{7454FBA8-72AB-4FF7-AAF2-116B8AAFDBC8}">
      <dgm:prSet/>
      <dgm:spPr/>
      <dgm:t>
        <a:bodyPr/>
        <a:lstStyle/>
        <a:p>
          <a:endParaRPr lang="zh-CN" altLang="en-US"/>
        </a:p>
      </dgm:t>
    </dgm:pt>
    <dgm:pt modelId="{F036915F-658B-4596-946C-E085F0385CA1}">
      <dgm:prSet phldrT="[文本]" custT="1"/>
      <dgm:spPr/>
      <dgm:t>
        <a:bodyPr/>
        <a:lstStyle/>
        <a:p>
          <a:r>
            <a:rPr lang="en-US" altLang="zh-CN" sz="2400" dirty="0" smtClean="0">
              <a:latin typeface="微软雅黑" panose="020B0503020204020204" pitchFamily="34" charset="-122"/>
              <a:ea typeface="微软雅黑" panose="020B0503020204020204" pitchFamily="34" charset="-122"/>
            </a:rPr>
            <a:t>2017</a:t>
          </a:r>
          <a:r>
            <a:rPr lang="zh-CN" altLang="en-US" sz="2400" dirty="0" smtClean="0">
              <a:latin typeface="微软雅黑" panose="020B0503020204020204" pitchFamily="34" charset="-122"/>
              <a:ea typeface="微软雅黑" panose="020B0503020204020204" pitchFamily="34" charset="-122"/>
            </a:rPr>
            <a:t>年</a:t>
          </a:r>
          <a:r>
            <a:rPr lang="en-US" altLang="zh-CN" sz="2400" dirty="0" smtClean="0">
              <a:latin typeface="微软雅黑" panose="020B0503020204020204" pitchFamily="34" charset="-122"/>
              <a:ea typeface="微软雅黑" panose="020B0503020204020204" pitchFamily="34" charset="-122"/>
            </a:rPr>
            <a:t>8</a:t>
          </a:r>
          <a:r>
            <a:rPr lang="zh-CN" altLang="en-US" sz="2400" dirty="0" smtClean="0">
              <a:latin typeface="微软雅黑" panose="020B0503020204020204" pitchFamily="34" charset="-122"/>
              <a:ea typeface="微软雅黑" panose="020B0503020204020204" pitchFamily="34" charset="-122"/>
            </a:rPr>
            <a:t>月批准</a:t>
          </a:r>
          <a:endParaRPr lang="zh-CN" altLang="en-US" sz="2400" dirty="0">
            <a:latin typeface="微软雅黑" panose="020B0503020204020204" pitchFamily="34" charset="-122"/>
            <a:ea typeface="微软雅黑" panose="020B0503020204020204" pitchFamily="34" charset="-122"/>
          </a:endParaRPr>
        </a:p>
      </dgm:t>
    </dgm:pt>
    <dgm:pt modelId="{8050B558-AD26-459C-8956-847D83C41D24}" type="parTrans" cxnId="{9CA06538-2E56-4CD3-B2B7-72A7992A2043}">
      <dgm:prSet/>
      <dgm:spPr/>
      <dgm:t>
        <a:bodyPr/>
        <a:lstStyle/>
        <a:p>
          <a:endParaRPr lang="zh-CN" altLang="en-US"/>
        </a:p>
      </dgm:t>
    </dgm:pt>
    <dgm:pt modelId="{84568371-0341-4ADC-A66C-610EDFFCC624}" type="sibTrans" cxnId="{9CA06538-2E56-4CD3-B2B7-72A7992A2043}">
      <dgm:prSet/>
      <dgm:spPr/>
      <dgm:t>
        <a:bodyPr/>
        <a:lstStyle/>
        <a:p>
          <a:endParaRPr lang="zh-CN" altLang="en-US"/>
        </a:p>
      </dgm:t>
    </dgm:pt>
    <dgm:pt modelId="{7F3F04E6-904D-3E46-B383-4F8F7AFFAB13}" type="pres">
      <dgm:prSet presAssocID="{06076E0C-D886-BC4F-89A5-5AFD9B261687}" presName="rootnode" presStyleCnt="0">
        <dgm:presLayoutVars>
          <dgm:chMax/>
          <dgm:chPref/>
          <dgm:dir/>
          <dgm:animLvl val="lvl"/>
        </dgm:presLayoutVars>
      </dgm:prSet>
      <dgm:spPr/>
      <dgm:t>
        <a:bodyPr/>
        <a:lstStyle/>
        <a:p>
          <a:endParaRPr lang="zh-CN" altLang="en-US"/>
        </a:p>
      </dgm:t>
    </dgm:pt>
    <dgm:pt modelId="{B8876295-7951-1D4C-B252-319925C8E138}" type="pres">
      <dgm:prSet presAssocID="{D74F5FD1-2EBE-C545-B105-7752D8192B9B}" presName="composite" presStyleCnt="0"/>
      <dgm:spPr/>
    </dgm:pt>
    <dgm:pt modelId="{67097706-D05C-2447-A1D1-3C331ECA713C}" type="pres">
      <dgm:prSet presAssocID="{D74F5FD1-2EBE-C545-B105-7752D8192B9B}" presName="bentUpArrow1" presStyleLbl="alignImgPlace1" presStyleIdx="0" presStyleCnt="3" custLinFactNeighborX="40964" custLinFactNeighborY="1357"/>
      <dgm:spPr/>
    </dgm:pt>
    <dgm:pt modelId="{06F9CE68-55B0-ED4A-BE0C-49F68304AB39}" type="pres">
      <dgm:prSet presAssocID="{D74F5FD1-2EBE-C545-B105-7752D8192B9B}" presName="ParentText" presStyleLbl="node1" presStyleIdx="0" presStyleCnt="4">
        <dgm:presLayoutVars>
          <dgm:chMax val="1"/>
          <dgm:chPref val="1"/>
          <dgm:bulletEnabled val="1"/>
        </dgm:presLayoutVars>
      </dgm:prSet>
      <dgm:spPr/>
      <dgm:t>
        <a:bodyPr/>
        <a:lstStyle/>
        <a:p>
          <a:endParaRPr lang="zh-CN" altLang="en-US"/>
        </a:p>
      </dgm:t>
    </dgm:pt>
    <dgm:pt modelId="{2FF95A39-0E53-2D4C-B686-6E9A5DF29082}" type="pres">
      <dgm:prSet presAssocID="{D74F5FD1-2EBE-C545-B105-7752D8192B9B}" presName="ChildText" presStyleLbl="revTx" presStyleIdx="0" presStyleCnt="4" custScaleX="534434" custLinFactX="100000" custLinFactNeighborX="127911" custLinFactNeighborY="2060">
        <dgm:presLayoutVars>
          <dgm:chMax val="0"/>
          <dgm:chPref val="0"/>
          <dgm:bulletEnabled val="1"/>
        </dgm:presLayoutVars>
      </dgm:prSet>
      <dgm:spPr/>
      <dgm:t>
        <a:bodyPr/>
        <a:lstStyle/>
        <a:p>
          <a:endParaRPr lang="zh-CN" altLang="en-US"/>
        </a:p>
      </dgm:t>
    </dgm:pt>
    <dgm:pt modelId="{C8FE6750-66FC-4242-86E0-E645D669F2CF}" type="pres">
      <dgm:prSet presAssocID="{D3D77100-4828-C146-B361-5878AF25C6BD}" presName="sibTrans" presStyleCnt="0"/>
      <dgm:spPr/>
    </dgm:pt>
    <dgm:pt modelId="{04BCFE60-653F-3749-A9C1-4A71DF0763C0}" type="pres">
      <dgm:prSet presAssocID="{5CBD3B88-36D9-CC42-B2F4-49CD6AE7399F}" presName="composite" presStyleCnt="0"/>
      <dgm:spPr/>
    </dgm:pt>
    <dgm:pt modelId="{605C9E82-2E5C-AE4D-9FD8-CA3F847528DE}" type="pres">
      <dgm:prSet presAssocID="{5CBD3B88-36D9-CC42-B2F4-49CD6AE7399F}" presName="bentUpArrow1" presStyleLbl="alignImgPlace1" presStyleIdx="1" presStyleCnt="3" custLinFactNeighborX="4869" custLinFactNeighborY="5427"/>
      <dgm:spPr/>
    </dgm:pt>
    <dgm:pt modelId="{CAED1C8C-49F4-094C-BCD5-57CB753665C5}" type="pres">
      <dgm:prSet presAssocID="{5CBD3B88-36D9-CC42-B2F4-49CD6AE7399F}" presName="ParentText" presStyleLbl="node1" presStyleIdx="1" presStyleCnt="4" custLinFactNeighborX="-29415" custLinFactNeighborY="4605">
        <dgm:presLayoutVars>
          <dgm:chMax val="1"/>
          <dgm:chPref val="1"/>
          <dgm:bulletEnabled val="1"/>
        </dgm:presLayoutVars>
      </dgm:prSet>
      <dgm:spPr/>
      <dgm:t>
        <a:bodyPr/>
        <a:lstStyle/>
        <a:p>
          <a:endParaRPr lang="zh-CN" altLang="en-US"/>
        </a:p>
      </dgm:t>
    </dgm:pt>
    <dgm:pt modelId="{6AB7FA8B-7BEB-C044-8C06-1C2FE93E86F8}" type="pres">
      <dgm:prSet presAssocID="{5CBD3B88-36D9-CC42-B2F4-49CD6AE7399F}" presName="ChildText" presStyleLbl="revTx" presStyleIdx="1" presStyleCnt="4" custScaleX="400036" custLinFactX="11947" custLinFactNeighborX="100000" custLinFactNeighborY="3592">
        <dgm:presLayoutVars>
          <dgm:chMax val="0"/>
          <dgm:chPref val="0"/>
          <dgm:bulletEnabled val="1"/>
        </dgm:presLayoutVars>
      </dgm:prSet>
      <dgm:spPr/>
      <dgm:t>
        <a:bodyPr/>
        <a:lstStyle/>
        <a:p>
          <a:endParaRPr lang="zh-CN" altLang="en-US"/>
        </a:p>
      </dgm:t>
    </dgm:pt>
    <dgm:pt modelId="{786B96CF-9FB3-F94E-820B-3A595CF85D79}" type="pres">
      <dgm:prSet presAssocID="{DBA4E299-0E1C-D94A-888B-96191D07135C}" presName="sibTrans" presStyleCnt="0"/>
      <dgm:spPr/>
    </dgm:pt>
    <dgm:pt modelId="{8D21AE1D-934B-5F42-B73F-7084DE53CC30}" type="pres">
      <dgm:prSet presAssocID="{578CBDC3-4BB8-104A-8CB0-05867C1E4EE2}" presName="composite" presStyleCnt="0"/>
      <dgm:spPr/>
    </dgm:pt>
    <dgm:pt modelId="{72ED824A-DBE9-4292-838B-5381165D1ABA}" type="pres">
      <dgm:prSet presAssocID="{578CBDC3-4BB8-104A-8CB0-05867C1E4EE2}" presName="bentUpArrow1" presStyleLbl="alignImgPlace1" presStyleIdx="2" presStyleCnt="3" custLinFactX="-65048" custLinFactNeighborX="-100000" custLinFactNeighborY="3745"/>
      <dgm:spPr/>
    </dgm:pt>
    <dgm:pt modelId="{1273B3C1-D219-F347-947D-FA929974E3D0}" type="pres">
      <dgm:prSet presAssocID="{578CBDC3-4BB8-104A-8CB0-05867C1E4EE2}" presName="ParentText" presStyleLbl="node1" presStyleIdx="2" presStyleCnt="4" custLinFactX="-43050" custLinFactNeighborX="-100000" custLinFactNeighborY="1483">
        <dgm:presLayoutVars>
          <dgm:chMax val="1"/>
          <dgm:chPref val="1"/>
          <dgm:bulletEnabled val="1"/>
        </dgm:presLayoutVars>
      </dgm:prSet>
      <dgm:spPr/>
      <dgm:t>
        <a:bodyPr/>
        <a:lstStyle/>
        <a:p>
          <a:endParaRPr lang="zh-CN" altLang="en-US"/>
        </a:p>
      </dgm:t>
    </dgm:pt>
    <dgm:pt modelId="{425A7B17-3085-4E06-BBE6-9245DCC955D1}" type="pres">
      <dgm:prSet presAssocID="{578CBDC3-4BB8-104A-8CB0-05867C1E4EE2}" presName="ChildText" presStyleLbl="revTx" presStyleIdx="2" presStyleCnt="4" custScaleX="510087" custLinFactNeighborX="10419" custLinFactNeighborY="2849">
        <dgm:presLayoutVars>
          <dgm:chMax val="0"/>
          <dgm:chPref val="0"/>
          <dgm:bulletEnabled val="1"/>
        </dgm:presLayoutVars>
      </dgm:prSet>
      <dgm:spPr/>
      <dgm:t>
        <a:bodyPr/>
        <a:lstStyle/>
        <a:p>
          <a:endParaRPr lang="zh-CN" altLang="en-US"/>
        </a:p>
      </dgm:t>
    </dgm:pt>
    <dgm:pt modelId="{B9FBDD5F-4324-419E-9FDC-34EEF88E54CD}" type="pres">
      <dgm:prSet presAssocID="{6DE2414B-6AA1-774E-BCEE-75CD8C45333E}" presName="sibTrans" presStyleCnt="0"/>
      <dgm:spPr/>
    </dgm:pt>
    <dgm:pt modelId="{1C1A7F09-5702-4128-BF31-A3E9151890AB}" type="pres">
      <dgm:prSet presAssocID="{C8A9B734-C451-4948-9705-B92F65440F35}" presName="composite" presStyleCnt="0"/>
      <dgm:spPr/>
    </dgm:pt>
    <dgm:pt modelId="{98721795-E3A8-48FD-B574-74B152FB08B1}" type="pres">
      <dgm:prSet presAssocID="{C8A9B734-C451-4948-9705-B92F65440F35}" presName="ParentText" presStyleLbl="node1" presStyleIdx="3" presStyleCnt="4" custLinFactX="-82416" custLinFactNeighborX="-100000" custLinFactNeighborY="8244">
        <dgm:presLayoutVars>
          <dgm:chMax val="1"/>
          <dgm:chPref val="1"/>
          <dgm:bulletEnabled val="1"/>
        </dgm:presLayoutVars>
      </dgm:prSet>
      <dgm:spPr/>
      <dgm:t>
        <a:bodyPr/>
        <a:lstStyle/>
        <a:p>
          <a:endParaRPr lang="zh-CN" altLang="en-US"/>
        </a:p>
      </dgm:t>
    </dgm:pt>
    <dgm:pt modelId="{F4CB930A-A081-499E-9B9D-5F9482149B98}" type="pres">
      <dgm:prSet presAssocID="{C8A9B734-C451-4948-9705-B92F65440F35}" presName="FinalChildText" presStyleLbl="revTx" presStyleIdx="3" presStyleCnt="4" custScaleX="430330" custLinFactNeighborX="-80073" custLinFactNeighborY="9464">
        <dgm:presLayoutVars>
          <dgm:chMax val="0"/>
          <dgm:chPref val="0"/>
          <dgm:bulletEnabled val="1"/>
        </dgm:presLayoutVars>
      </dgm:prSet>
      <dgm:spPr/>
      <dgm:t>
        <a:bodyPr/>
        <a:lstStyle/>
        <a:p>
          <a:endParaRPr lang="zh-CN" altLang="en-US"/>
        </a:p>
      </dgm:t>
    </dgm:pt>
  </dgm:ptLst>
  <dgm:cxnLst>
    <dgm:cxn modelId="{85D66341-38A9-0E45-B5C5-B1F6BDD67840}" type="presOf" srcId="{1577AA2D-4430-5340-8904-3E09971A0478}" destId="{6AB7FA8B-7BEB-C044-8C06-1C2FE93E86F8}" srcOrd="0" destOrd="0" presId="urn:microsoft.com/office/officeart/2005/8/layout/StepDownProcess"/>
    <dgm:cxn modelId="{94F92D77-B417-8844-805D-DCF9B1282072}" type="presOf" srcId="{06076E0C-D886-BC4F-89A5-5AFD9B261687}" destId="{7F3F04E6-904D-3E46-B383-4F8F7AFFAB13}" srcOrd="0" destOrd="0" presId="urn:microsoft.com/office/officeart/2005/8/layout/StepDownProcess"/>
    <dgm:cxn modelId="{BA6D2EA9-6C54-524E-A06E-D5ADB7864522}" srcId="{D74F5FD1-2EBE-C545-B105-7752D8192B9B}" destId="{FBD04775-B2F6-7543-8E3A-2E8CB096BAB6}" srcOrd="0" destOrd="0" parTransId="{40DE46DA-9166-7644-9986-BFFB6FE594FD}" sibTransId="{F66E4DAA-4AA9-4446-84E9-56BBE4A9D4EF}"/>
    <dgm:cxn modelId="{0E9E5AEA-9710-40C4-B4BC-49F331EFF13D}" type="presOf" srcId="{F036915F-658B-4596-946C-E085F0385CA1}" destId="{F4CB930A-A081-499E-9B9D-5F9482149B98}" srcOrd="0" destOrd="0" presId="urn:microsoft.com/office/officeart/2005/8/layout/StepDownProcess"/>
    <dgm:cxn modelId="{A08217DD-3B17-4C48-BC65-52BF4A1A2036}" srcId="{5CBD3B88-36D9-CC42-B2F4-49CD6AE7399F}" destId="{1577AA2D-4430-5340-8904-3E09971A0478}" srcOrd="0" destOrd="0" parTransId="{762AFCED-C3E2-2346-8FCA-3A4DB8AA14E4}" sibTransId="{E3C150D6-3BA4-734E-BF0C-F99FF2E5695D}"/>
    <dgm:cxn modelId="{2E9FD0FB-860E-F543-AC42-BCD96E31A966}" srcId="{06076E0C-D886-BC4F-89A5-5AFD9B261687}" destId="{578CBDC3-4BB8-104A-8CB0-05867C1E4EE2}" srcOrd="2" destOrd="0" parTransId="{392211D1-ADD8-0E40-B55F-237BA25DDC13}" sibTransId="{6DE2414B-6AA1-774E-BCEE-75CD8C45333E}"/>
    <dgm:cxn modelId="{9CA06538-2E56-4CD3-B2B7-72A7992A2043}" srcId="{C8A9B734-C451-4948-9705-B92F65440F35}" destId="{F036915F-658B-4596-946C-E085F0385CA1}" srcOrd="0" destOrd="0" parTransId="{8050B558-AD26-459C-8956-847D83C41D24}" sibTransId="{84568371-0341-4ADC-A66C-610EDFFCC624}"/>
    <dgm:cxn modelId="{7454FBA8-72AB-4FF7-AAF2-116B8AAFDBC8}" srcId="{06076E0C-D886-BC4F-89A5-5AFD9B261687}" destId="{C8A9B734-C451-4948-9705-B92F65440F35}" srcOrd="3" destOrd="0" parTransId="{B86C14EF-B536-4CE1-9342-9B8F0BF6F8F3}" sibTransId="{770DEC11-7E68-439D-A657-1599432ECCD6}"/>
    <dgm:cxn modelId="{9DEC8904-3D5D-4234-823B-1D9898A2A4D6}" type="presOf" srcId="{C8A9B734-C451-4948-9705-B92F65440F35}" destId="{98721795-E3A8-48FD-B574-74B152FB08B1}" srcOrd="0" destOrd="0" presId="urn:microsoft.com/office/officeart/2005/8/layout/StepDownProcess"/>
    <dgm:cxn modelId="{3E1663C7-0609-6B42-9989-AD0A95245E0B}" type="presOf" srcId="{D74F5FD1-2EBE-C545-B105-7752D8192B9B}" destId="{06F9CE68-55B0-ED4A-BE0C-49F68304AB39}" srcOrd="0" destOrd="0" presId="urn:microsoft.com/office/officeart/2005/8/layout/StepDownProcess"/>
    <dgm:cxn modelId="{6567CD38-3336-EA43-933F-FB1DC89AA120}" srcId="{578CBDC3-4BB8-104A-8CB0-05867C1E4EE2}" destId="{16D3A215-D353-6E49-BE1B-12079E4B93AA}" srcOrd="0" destOrd="0" parTransId="{99D11C98-2102-0443-972C-57C4C78E5DB4}" sibTransId="{80DC5C8E-6FAF-FD42-BDA6-5521115E177C}"/>
    <dgm:cxn modelId="{8021B9D5-FFBF-6C45-AC41-7F83CF1794D0}" type="presOf" srcId="{5CBD3B88-36D9-CC42-B2F4-49CD6AE7399F}" destId="{CAED1C8C-49F4-094C-BCD5-57CB753665C5}" srcOrd="0" destOrd="0" presId="urn:microsoft.com/office/officeart/2005/8/layout/StepDownProcess"/>
    <dgm:cxn modelId="{D4C74D5F-8F97-4540-9DF2-5E62D593C377}" type="presOf" srcId="{578CBDC3-4BB8-104A-8CB0-05867C1E4EE2}" destId="{1273B3C1-D219-F347-947D-FA929974E3D0}" srcOrd="0" destOrd="0" presId="urn:microsoft.com/office/officeart/2005/8/layout/StepDownProcess"/>
    <dgm:cxn modelId="{F5ABD692-DBE3-104D-8395-7772AD2B14D0}" srcId="{06076E0C-D886-BC4F-89A5-5AFD9B261687}" destId="{5CBD3B88-36D9-CC42-B2F4-49CD6AE7399F}" srcOrd="1" destOrd="0" parTransId="{4B28D235-4DC1-034D-90C3-0EB9DB96ADA4}" sibTransId="{DBA4E299-0E1C-D94A-888B-96191D07135C}"/>
    <dgm:cxn modelId="{37AF1549-053D-1447-9165-9AC121E646E5}" type="presOf" srcId="{FBD04775-B2F6-7543-8E3A-2E8CB096BAB6}" destId="{2FF95A39-0E53-2D4C-B686-6E9A5DF29082}" srcOrd="0" destOrd="0" presId="urn:microsoft.com/office/officeart/2005/8/layout/StepDownProcess"/>
    <dgm:cxn modelId="{08AD5BBF-780B-4CD6-A3B6-4F835709EFC4}" type="presOf" srcId="{16D3A215-D353-6E49-BE1B-12079E4B93AA}" destId="{425A7B17-3085-4E06-BBE6-9245DCC955D1}" srcOrd="0" destOrd="0" presId="urn:microsoft.com/office/officeart/2005/8/layout/StepDownProcess"/>
    <dgm:cxn modelId="{A0793274-F35B-4443-BE7F-B73BE5947C3B}" srcId="{06076E0C-D886-BC4F-89A5-5AFD9B261687}" destId="{D74F5FD1-2EBE-C545-B105-7752D8192B9B}" srcOrd="0" destOrd="0" parTransId="{06807641-07C5-A845-B0EA-85C08C387DB3}" sibTransId="{D3D77100-4828-C146-B361-5878AF25C6BD}"/>
    <dgm:cxn modelId="{A1C64A41-ACC6-B44C-95B3-F69A76291A07}" type="presParOf" srcId="{7F3F04E6-904D-3E46-B383-4F8F7AFFAB13}" destId="{B8876295-7951-1D4C-B252-319925C8E138}" srcOrd="0" destOrd="0" presId="urn:microsoft.com/office/officeart/2005/8/layout/StepDownProcess"/>
    <dgm:cxn modelId="{4E8674BB-B5BE-2C47-AC21-DABB267CE6B4}" type="presParOf" srcId="{B8876295-7951-1D4C-B252-319925C8E138}" destId="{67097706-D05C-2447-A1D1-3C331ECA713C}" srcOrd="0" destOrd="0" presId="urn:microsoft.com/office/officeart/2005/8/layout/StepDownProcess"/>
    <dgm:cxn modelId="{51F1A4FB-CF3D-E74C-A82C-A0E2CD7FDAC3}" type="presParOf" srcId="{B8876295-7951-1D4C-B252-319925C8E138}" destId="{06F9CE68-55B0-ED4A-BE0C-49F68304AB39}" srcOrd="1" destOrd="0" presId="urn:microsoft.com/office/officeart/2005/8/layout/StepDownProcess"/>
    <dgm:cxn modelId="{0875AE9C-4B4B-2A4D-93A2-3DB9FF3081F0}" type="presParOf" srcId="{B8876295-7951-1D4C-B252-319925C8E138}" destId="{2FF95A39-0E53-2D4C-B686-6E9A5DF29082}" srcOrd="2" destOrd="0" presId="urn:microsoft.com/office/officeart/2005/8/layout/StepDownProcess"/>
    <dgm:cxn modelId="{8AD1B43A-B034-5E41-8DE6-1DC486A82487}" type="presParOf" srcId="{7F3F04E6-904D-3E46-B383-4F8F7AFFAB13}" destId="{C8FE6750-66FC-4242-86E0-E645D669F2CF}" srcOrd="1" destOrd="0" presId="urn:microsoft.com/office/officeart/2005/8/layout/StepDownProcess"/>
    <dgm:cxn modelId="{B7DDCCB8-16FD-504A-AF9E-DC66302E8733}" type="presParOf" srcId="{7F3F04E6-904D-3E46-B383-4F8F7AFFAB13}" destId="{04BCFE60-653F-3749-A9C1-4A71DF0763C0}" srcOrd="2" destOrd="0" presId="urn:microsoft.com/office/officeart/2005/8/layout/StepDownProcess"/>
    <dgm:cxn modelId="{E2A22637-A114-8546-8F03-9B7CF36F1D90}" type="presParOf" srcId="{04BCFE60-653F-3749-A9C1-4A71DF0763C0}" destId="{605C9E82-2E5C-AE4D-9FD8-CA3F847528DE}" srcOrd="0" destOrd="0" presId="urn:microsoft.com/office/officeart/2005/8/layout/StepDownProcess"/>
    <dgm:cxn modelId="{E9FE2733-7F20-8742-9FA6-211B2E35179E}" type="presParOf" srcId="{04BCFE60-653F-3749-A9C1-4A71DF0763C0}" destId="{CAED1C8C-49F4-094C-BCD5-57CB753665C5}" srcOrd="1" destOrd="0" presId="urn:microsoft.com/office/officeart/2005/8/layout/StepDownProcess"/>
    <dgm:cxn modelId="{E52C6F77-0EF6-3444-A144-123A1D783595}" type="presParOf" srcId="{04BCFE60-653F-3749-A9C1-4A71DF0763C0}" destId="{6AB7FA8B-7BEB-C044-8C06-1C2FE93E86F8}" srcOrd="2" destOrd="0" presId="urn:microsoft.com/office/officeart/2005/8/layout/StepDownProcess"/>
    <dgm:cxn modelId="{EA73880D-D49E-D54B-9468-B69396B0093D}" type="presParOf" srcId="{7F3F04E6-904D-3E46-B383-4F8F7AFFAB13}" destId="{786B96CF-9FB3-F94E-820B-3A595CF85D79}" srcOrd="3" destOrd="0" presId="urn:microsoft.com/office/officeart/2005/8/layout/StepDownProcess"/>
    <dgm:cxn modelId="{70EE5649-DE2C-8F46-843F-DB8A0564FD72}" type="presParOf" srcId="{7F3F04E6-904D-3E46-B383-4F8F7AFFAB13}" destId="{8D21AE1D-934B-5F42-B73F-7084DE53CC30}" srcOrd="4" destOrd="0" presId="urn:microsoft.com/office/officeart/2005/8/layout/StepDownProcess"/>
    <dgm:cxn modelId="{6B489522-1A84-4572-B42F-020310115800}" type="presParOf" srcId="{8D21AE1D-934B-5F42-B73F-7084DE53CC30}" destId="{72ED824A-DBE9-4292-838B-5381165D1ABA}" srcOrd="0" destOrd="0" presId="urn:microsoft.com/office/officeart/2005/8/layout/StepDownProcess"/>
    <dgm:cxn modelId="{4CE473DE-2800-DB4B-AFCB-BA9FA2646B79}" type="presParOf" srcId="{8D21AE1D-934B-5F42-B73F-7084DE53CC30}" destId="{1273B3C1-D219-F347-947D-FA929974E3D0}" srcOrd="1" destOrd="0" presId="urn:microsoft.com/office/officeart/2005/8/layout/StepDownProcess"/>
    <dgm:cxn modelId="{1B7CBFCA-51CE-4F34-A699-83D7AF8916B6}" type="presParOf" srcId="{8D21AE1D-934B-5F42-B73F-7084DE53CC30}" destId="{425A7B17-3085-4E06-BBE6-9245DCC955D1}" srcOrd="2" destOrd="0" presId="urn:microsoft.com/office/officeart/2005/8/layout/StepDownProcess"/>
    <dgm:cxn modelId="{04E24CCB-8127-448A-865F-5911BE083B70}" type="presParOf" srcId="{7F3F04E6-904D-3E46-B383-4F8F7AFFAB13}" destId="{B9FBDD5F-4324-419E-9FDC-34EEF88E54CD}" srcOrd="5" destOrd="0" presId="urn:microsoft.com/office/officeart/2005/8/layout/StepDownProcess"/>
    <dgm:cxn modelId="{420CB538-8399-452C-8915-92B5F63309FC}" type="presParOf" srcId="{7F3F04E6-904D-3E46-B383-4F8F7AFFAB13}" destId="{1C1A7F09-5702-4128-BF31-A3E9151890AB}" srcOrd="6" destOrd="0" presId="urn:microsoft.com/office/officeart/2005/8/layout/StepDownProcess"/>
    <dgm:cxn modelId="{65C4C13C-47F8-4B88-B697-D94A3534FA65}" type="presParOf" srcId="{1C1A7F09-5702-4128-BF31-A3E9151890AB}" destId="{98721795-E3A8-48FD-B574-74B152FB08B1}" srcOrd="0" destOrd="0" presId="urn:microsoft.com/office/officeart/2005/8/layout/StepDownProcess"/>
    <dgm:cxn modelId="{69570602-18B9-4629-80A0-DFFF56143C54}" type="presParOf" srcId="{1C1A7F09-5702-4128-BF31-A3E9151890AB}" destId="{F4CB930A-A081-499E-9B9D-5F9482149B98}"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AFBBC3-1716-8A47-9982-6C5572DBAC62}"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zh-CN" altLang="en-US"/>
        </a:p>
      </dgm:t>
    </dgm:pt>
    <dgm:pt modelId="{DBD4259D-99D4-3048-8296-0E751C459FE2}">
      <dgm:prSet phldrT="[文本]" custT="1"/>
      <dgm:spPr/>
      <dgm:t>
        <a:bodyPr/>
        <a:lstStyle/>
        <a:p>
          <a:r>
            <a:rPr lang="zh-CN" altLang="en-US" sz="2400" b="0" dirty="0" smtClean="0">
              <a:latin typeface="微软雅黑" panose="020B0503020204020204" pitchFamily="34" charset="-122"/>
              <a:ea typeface="微软雅黑" panose="020B0503020204020204" pitchFamily="34" charset="-122"/>
            </a:rPr>
            <a:t>梳理未来人机物融合世界对软件技术的重大需求，归纳软件学科发展面临的重大挑战和机遇</a:t>
          </a:r>
          <a:endParaRPr lang="zh-CN" altLang="en-US" sz="2400" b="0" dirty="0">
            <a:latin typeface="微软雅黑" panose="020B0503020204020204" pitchFamily="34" charset="-122"/>
            <a:ea typeface="微软雅黑" panose="020B0503020204020204" pitchFamily="34" charset="-122"/>
          </a:endParaRPr>
        </a:p>
      </dgm:t>
    </dgm:pt>
    <dgm:pt modelId="{A58D0666-FF24-D542-8009-BD32B94E1696}" type="parTrans" cxnId="{F9C29259-1BB8-224C-9AFF-802F387938D6}">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EA1A375E-2367-E34A-8E8D-9E95D3D42B92}" type="sibTrans" cxnId="{F9C29259-1BB8-224C-9AFF-802F387938D6}">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446DEBC3-D0DA-F240-92F3-F0A4F8B47963}">
      <dgm:prSet phldrT="[文本]" custT="1"/>
      <dgm:spPr/>
      <dgm:t>
        <a:bodyPr/>
        <a:lstStyle/>
        <a:p>
          <a:r>
            <a:rPr lang="zh-CN" altLang="en-US" sz="2400" b="0" dirty="0" smtClean="0">
              <a:latin typeface="微软雅黑" panose="020B0503020204020204" pitchFamily="34" charset="-122"/>
              <a:ea typeface="微软雅黑" panose="020B0503020204020204" pitchFamily="34" charset="-122"/>
            </a:rPr>
            <a:t>剖析学科发展规律，厘清学科发展涉及的关键科学问题</a:t>
          </a:r>
          <a:endParaRPr lang="zh-CN" altLang="en-US" sz="2400" b="0" dirty="0">
            <a:latin typeface="微软雅黑" panose="020B0503020204020204" pitchFamily="34" charset="-122"/>
            <a:ea typeface="微软雅黑" panose="020B0503020204020204" pitchFamily="34" charset="-122"/>
          </a:endParaRPr>
        </a:p>
      </dgm:t>
    </dgm:pt>
    <dgm:pt modelId="{E81ADC5D-EB8E-4A42-95C6-F2802C8C8909}" type="parTrans" cxnId="{09EDD17E-9DE5-3343-A41B-A29AC2043F83}">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88C5C2F0-1C87-E24C-AE49-1C1297A2B342}" type="sibTrans" cxnId="{09EDD17E-9DE5-3343-A41B-A29AC2043F83}">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1EB62CAF-E75A-2346-8AC7-70C5EED6EEF8}">
      <dgm:prSet phldrT="[文本]"/>
      <dgm:spPr/>
      <dgm:t>
        <a:bodyPr/>
        <a:lstStyle/>
        <a:p>
          <a:r>
            <a:rPr lang="zh-CN" altLang="en-US" sz="2400" b="0" dirty="0" smtClean="0">
              <a:latin typeface="微软雅黑" panose="020B0503020204020204" pitchFamily="34" charset="-122"/>
              <a:ea typeface="微软雅黑" panose="020B0503020204020204" pitchFamily="34" charset="-122"/>
            </a:rPr>
            <a:t>分析学科发展的新生长点和新趋势，凝炼软件学科重要研究方向</a:t>
          </a:r>
          <a:endParaRPr lang="zh-CN" altLang="en-US" sz="2400" b="0" dirty="0">
            <a:latin typeface="微软雅黑" panose="020B0503020204020204" pitchFamily="34" charset="-122"/>
            <a:ea typeface="微软雅黑" panose="020B0503020204020204" pitchFamily="34" charset="-122"/>
          </a:endParaRPr>
        </a:p>
      </dgm:t>
    </dgm:pt>
    <dgm:pt modelId="{75DB7275-63A8-8A4F-B9B2-75F616CEE195}" type="parTrans" cxnId="{604A8BAF-0E27-504C-98A0-ECBBC8CE053E}">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28D0C9F2-87E9-F04E-8351-B1FD5CE0D94D}" type="sibTrans" cxnId="{604A8BAF-0E27-504C-98A0-ECBBC8CE053E}">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6E7CCDBF-FF05-A145-8D6A-3851E08450C1}">
      <dgm:prSet custT="1"/>
      <dgm:spPr/>
      <dgm:t>
        <a:bodyPr/>
        <a:lstStyle/>
        <a:p>
          <a:r>
            <a:rPr lang="zh-CN" altLang="en-US" sz="2400" b="0" dirty="0" smtClean="0">
              <a:latin typeface="微软雅黑" panose="020B0503020204020204" pitchFamily="34" charset="-122"/>
              <a:ea typeface="微软雅黑" panose="020B0503020204020204" pitchFamily="34" charset="-122"/>
            </a:rPr>
            <a:t>构建新的软件技术体系，形成软件学科的发展战略建议</a:t>
          </a:r>
          <a:endParaRPr lang="zh-CN" altLang="en-US" sz="2400" b="0" dirty="0">
            <a:latin typeface="微软雅黑" panose="020B0503020204020204" pitchFamily="34" charset="-122"/>
            <a:ea typeface="微软雅黑" panose="020B0503020204020204" pitchFamily="34" charset="-122"/>
          </a:endParaRPr>
        </a:p>
      </dgm:t>
    </dgm:pt>
    <dgm:pt modelId="{D2359E70-FD81-734D-97AA-8D195264ABC6}" type="parTrans" cxnId="{9CDE7DAB-74F7-8542-876C-BA032D96291D}">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799FCF50-3473-FD42-A251-E119DD7D1DB1}" type="sibTrans" cxnId="{9CDE7DAB-74F7-8542-876C-BA032D96291D}">
      <dgm:prSet/>
      <dgm:spPr/>
      <dgm:t>
        <a:bodyPr/>
        <a:lstStyle/>
        <a:p>
          <a:endParaRPr lang="zh-CN" altLang="en-US" sz="2400" b="0">
            <a:latin typeface="微软雅黑" panose="020B0503020204020204" pitchFamily="34" charset="-122"/>
            <a:ea typeface="微软雅黑" panose="020B0503020204020204" pitchFamily="34" charset="-122"/>
          </a:endParaRPr>
        </a:p>
      </dgm:t>
    </dgm:pt>
    <dgm:pt modelId="{4C911825-F29D-8D41-8390-6A00FC2018F8}" type="pres">
      <dgm:prSet presAssocID="{68AFBBC3-1716-8A47-9982-6C5572DBAC62}" presName="Name0" presStyleCnt="0">
        <dgm:presLayoutVars>
          <dgm:chMax val="7"/>
          <dgm:chPref val="7"/>
          <dgm:dir/>
        </dgm:presLayoutVars>
      </dgm:prSet>
      <dgm:spPr/>
      <dgm:t>
        <a:bodyPr/>
        <a:lstStyle/>
        <a:p>
          <a:endParaRPr lang="zh-CN" altLang="en-US"/>
        </a:p>
      </dgm:t>
    </dgm:pt>
    <dgm:pt modelId="{C6A72503-372D-1046-9D25-0A3ED1952A88}" type="pres">
      <dgm:prSet presAssocID="{68AFBBC3-1716-8A47-9982-6C5572DBAC62}" presName="Name1" presStyleCnt="0"/>
      <dgm:spPr/>
    </dgm:pt>
    <dgm:pt modelId="{E259CC7C-7581-DE44-9851-E7173D0E3E1F}" type="pres">
      <dgm:prSet presAssocID="{68AFBBC3-1716-8A47-9982-6C5572DBAC62}" presName="cycle" presStyleCnt="0"/>
      <dgm:spPr/>
    </dgm:pt>
    <dgm:pt modelId="{D1A9C7DB-9A3C-334A-890F-E22BBDF3C244}" type="pres">
      <dgm:prSet presAssocID="{68AFBBC3-1716-8A47-9982-6C5572DBAC62}" presName="srcNode" presStyleLbl="node1" presStyleIdx="0" presStyleCnt="4"/>
      <dgm:spPr/>
    </dgm:pt>
    <dgm:pt modelId="{2EE80613-56F0-0640-80C1-FED10C48554B}" type="pres">
      <dgm:prSet presAssocID="{68AFBBC3-1716-8A47-9982-6C5572DBAC62}" presName="conn" presStyleLbl="parChTrans1D2" presStyleIdx="0" presStyleCnt="1"/>
      <dgm:spPr/>
      <dgm:t>
        <a:bodyPr/>
        <a:lstStyle/>
        <a:p>
          <a:endParaRPr lang="zh-CN" altLang="en-US"/>
        </a:p>
      </dgm:t>
    </dgm:pt>
    <dgm:pt modelId="{72CC1797-6513-3142-9A74-4DB380291FE8}" type="pres">
      <dgm:prSet presAssocID="{68AFBBC3-1716-8A47-9982-6C5572DBAC62}" presName="extraNode" presStyleLbl="node1" presStyleIdx="0" presStyleCnt="4"/>
      <dgm:spPr/>
    </dgm:pt>
    <dgm:pt modelId="{C1A2A646-C8AC-C345-8184-6F9E602A59E6}" type="pres">
      <dgm:prSet presAssocID="{68AFBBC3-1716-8A47-9982-6C5572DBAC62}" presName="dstNode" presStyleLbl="node1" presStyleIdx="0" presStyleCnt="4"/>
      <dgm:spPr/>
    </dgm:pt>
    <dgm:pt modelId="{34B456A2-6694-8244-BCD8-44968BE5A3CF}" type="pres">
      <dgm:prSet presAssocID="{DBD4259D-99D4-3048-8296-0E751C459FE2}" presName="text_1" presStyleLbl="node1" presStyleIdx="0" presStyleCnt="4">
        <dgm:presLayoutVars>
          <dgm:bulletEnabled val="1"/>
        </dgm:presLayoutVars>
      </dgm:prSet>
      <dgm:spPr/>
      <dgm:t>
        <a:bodyPr/>
        <a:lstStyle/>
        <a:p>
          <a:endParaRPr lang="zh-CN" altLang="en-US"/>
        </a:p>
      </dgm:t>
    </dgm:pt>
    <dgm:pt modelId="{A6448B9A-E5C2-7342-8FE3-CCD3B86CE04C}" type="pres">
      <dgm:prSet presAssocID="{DBD4259D-99D4-3048-8296-0E751C459FE2}" presName="accent_1" presStyleCnt="0"/>
      <dgm:spPr/>
    </dgm:pt>
    <dgm:pt modelId="{657A2E60-ECE1-E546-ABF0-8A100C2CEDA2}" type="pres">
      <dgm:prSet presAssocID="{DBD4259D-99D4-3048-8296-0E751C459FE2}" presName="accentRepeatNode" presStyleLbl="solidFgAcc1" presStyleIdx="0" presStyleCnt="4"/>
      <dgm:spPr/>
    </dgm:pt>
    <dgm:pt modelId="{6769D4FA-0B37-8C48-9967-3E077D729680}" type="pres">
      <dgm:prSet presAssocID="{446DEBC3-D0DA-F240-92F3-F0A4F8B47963}" presName="text_2" presStyleLbl="node1" presStyleIdx="1" presStyleCnt="4">
        <dgm:presLayoutVars>
          <dgm:bulletEnabled val="1"/>
        </dgm:presLayoutVars>
      </dgm:prSet>
      <dgm:spPr/>
      <dgm:t>
        <a:bodyPr/>
        <a:lstStyle/>
        <a:p>
          <a:endParaRPr lang="zh-CN" altLang="en-US"/>
        </a:p>
      </dgm:t>
    </dgm:pt>
    <dgm:pt modelId="{AF792490-05E8-1147-B8CC-9BC40AA7BAFD}" type="pres">
      <dgm:prSet presAssocID="{446DEBC3-D0DA-F240-92F3-F0A4F8B47963}" presName="accent_2" presStyleCnt="0"/>
      <dgm:spPr/>
    </dgm:pt>
    <dgm:pt modelId="{6C211266-1E6C-9342-87C0-E0E96DBC784F}" type="pres">
      <dgm:prSet presAssocID="{446DEBC3-D0DA-F240-92F3-F0A4F8B47963}" presName="accentRepeatNode" presStyleLbl="solidFgAcc1" presStyleIdx="1" presStyleCnt="4"/>
      <dgm:spPr/>
    </dgm:pt>
    <dgm:pt modelId="{050DA648-6543-044E-A747-0009A6DEA57D}" type="pres">
      <dgm:prSet presAssocID="{1EB62CAF-E75A-2346-8AC7-70C5EED6EEF8}" presName="text_3" presStyleLbl="node1" presStyleIdx="2" presStyleCnt="4">
        <dgm:presLayoutVars>
          <dgm:bulletEnabled val="1"/>
        </dgm:presLayoutVars>
      </dgm:prSet>
      <dgm:spPr/>
      <dgm:t>
        <a:bodyPr/>
        <a:lstStyle/>
        <a:p>
          <a:endParaRPr lang="zh-CN" altLang="en-US"/>
        </a:p>
      </dgm:t>
    </dgm:pt>
    <dgm:pt modelId="{D120FD74-414E-2744-8E7F-9C9C8626DD21}" type="pres">
      <dgm:prSet presAssocID="{1EB62CAF-E75A-2346-8AC7-70C5EED6EEF8}" presName="accent_3" presStyleCnt="0"/>
      <dgm:spPr/>
    </dgm:pt>
    <dgm:pt modelId="{BFE44896-3A2B-F441-8484-9A57B29AB6D5}" type="pres">
      <dgm:prSet presAssocID="{1EB62CAF-E75A-2346-8AC7-70C5EED6EEF8}" presName="accentRepeatNode" presStyleLbl="solidFgAcc1" presStyleIdx="2" presStyleCnt="4"/>
      <dgm:spPr/>
    </dgm:pt>
    <dgm:pt modelId="{B61BCA34-6611-6A43-87A8-7CF8E517FE55}" type="pres">
      <dgm:prSet presAssocID="{6E7CCDBF-FF05-A145-8D6A-3851E08450C1}" presName="text_4" presStyleLbl="node1" presStyleIdx="3" presStyleCnt="4">
        <dgm:presLayoutVars>
          <dgm:bulletEnabled val="1"/>
        </dgm:presLayoutVars>
      </dgm:prSet>
      <dgm:spPr/>
      <dgm:t>
        <a:bodyPr/>
        <a:lstStyle/>
        <a:p>
          <a:endParaRPr lang="zh-CN" altLang="en-US"/>
        </a:p>
      </dgm:t>
    </dgm:pt>
    <dgm:pt modelId="{0CEA979D-52BB-C049-A429-D6DE372D54E8}" type="pres">
      <dgm:prSet presAssocID="{6E7CCDBF-FF05-A145-8D6A-3851E08450C1}" presName="accent_4" presStyleCnt="0"/>
      <dgm:spPr/>
    </dgm:pt>
    <dgm:pt modelId="{B9E03161-7C86-4F43-A999-6A22F8A697AD}" type="pres">
      <dgm:prSet presAssocID="{6E7CCDBF-FF05-A145-8D6A-3851E08450C1}" presName="accentRepeatNode" presStyleLbl="solidFgAcc1" presStyleIdx="3" presStyleCnt="4"/>
      <dgm:spPr/>
    </dgm:pt>
  </dgm:ptLst>
  <dgm:cxnLst>
    <dgm:cxn modelId="{F9C29259-1BB8-224C-9AFF-802F387938D6}" srcId="{68AFBBC3-1716-8A47-9982-6C5572DBAC62}" destId="{DBD4259D-99D4-3048-8296-0E751C459FE2}" srcOrd="0" destOrd="0" parTransId="{A58D0666-FF24-D542-8009-BD32B94E1696}" sibTransId="{EA1A375E-2367-E34A-8E8D-9E95D3D42B92}"/>
    <dgm:cxn modelId="{6A076E35-4641-A24A-9BDC-C1DAEECD972F}" type="presOf" srcId="{DBD4259D-99D4-3048-8296-0E751C459FE2}" destId="{34B456A2-6694-8244-BCD8-44968BE5A3CF}" srcOrd="0" destOrd="0" presId="urn:microsoft.com/office/officeart/2008/layout/VerticalCurvedList"/>
    <dgm:cxn modelId="{62791BC5-A83E-B14A-96BA-93DAB46D4818}" type="presOf" srcId="{68AFBBC3-1716-8A47-9982-6C5572DBAC62}" destId="{4C911825-F29D-8D41-8390-6A00FC2018F8}" srcOrd="0" destOrd="0" presId="urn:microsoft.com/office/officeart/2008/layout/VerticalCurvedList"/>
    <dgm:cxn modelId="{11CA676E-EAAC-D843-9F53-18B0DBBAAE45}" type="presOf" srcId="{EA1A375E-2367-E34A-8E8D-9E95D3D42B92}" destId="{2EE80613-56F0-0640-80C1-FED10C48554B}" srcOrd="0" destOrd="0" presId="urn:microsoft.com/office/officeart/2008/layout/VerticalCurvedList"/>
    <dgm:cxn modelId="{09EDD17E-9DE5-3343-A41B-A29AC2043F83}" srcId="{68AFBBC3-1716-8A47-9982-6C5572DBAC62}" destId="{446DEBC3-D0DA-F240-92F3-F0A4F8B47963}" srcOrd="1" destOrd="0" parTransId="{E81ADC5D-EB8E-4A42-95C6-F2802C8C8909}" sibTransId="{88C5C2F0-1C87-E24C-AE49-1C1297A2B342}"/>
    <dgm:cxn modelId="{6B2AE663-00DC-0A4C-B145-78DA17B0190B}" type="presOf" srcId="{1EB62CAF-E75A-2346-8AC7-70C5EED6EEF8}" destId="{050DA648-6543-044E-A747-0009A6DEA57D}" srcOrd="0" destOrd="0" presId="urn:microsoft.com/office/officeart/2008/layout/VerticalCurvedList"/>
    <dgm:cxn modelId="{604A8BAF-0E27-504C-98A0-ECBBC8CE053E}" srcId="{68AFBBC3-1716-8A47-9982-6C5572DBAC62}" destId="{1EB62CAF-E75A-2346-8AC7-70C5EED6EEF8}" srcOrd="2" destOrd="0" parTransId="{75DB7275-63A8-8A4F-B9B2-75F616CEE195}" sibTransId="{28D0C9F2-87E9-F04E-8351-B1FD5CE0D94D}"/>
    <dgm:cxn modelId="{9CDE7DAB-74F7-8542-876C-BA032D96291D}" srcId="{68AFBBC3-1716-8A47-9982-6C5572DBAC62}" destId="{6E7CCDBF-FF05-A145-8D6A-3851E08450C1}" srcOrd="3" destOrd="0" parTransId="{D2359E70-FD81-734D-97AA-8D195264ABC6}" sibTransId="{799FCF50-3473-FD42-A251-E119DD7D1DB1}"/>
    <dgm:cxn modelId="{FC2856D6-01FA-3048-B738-68E0B27662C7}" type="presOf" srcId="{6E7CCDBF-FF05-A145-8D6A-3851E08450C1}" destId="{B61BCA34-6611-6A43-87A8-7CF8E517FE55}" srcOrd="0" destOrd="0" presId="urn:microsoft.com/office/officeart/2008/layout/VerticalCurvedList"/>
    <dgm:cxn modelId="{CB7FAE7D-4DF9-6544-B2A1-7CE064400ADB}" type="presOf" srcId="{446DEBC3-D0DA-F240-92F3-F0A4F8B47963}" destId="{6769D4FA-0B37-8C48-9967-3E077D729680}" srcOrd="0" destOrd="0" presId="urn:microsoft.com/office/officeart/2008/layout/VerticalCurvedList"/>
    <dgm:cxn modelId="{FB930703-2D1D-DA4E-840A-B8FEBFF585DB}" type="presParOf" srcId="{4C911825-F29D-8D41-8390-6A00FC2018F8}" destId="{C6A72503-372D-1046-9D25-0A3ED1952A88}" srcOrd="0" destOrd="0" presId="urn:microsoft.com/office/officeart/2008/layout/VerticalCurvedList"/>
    <dgm:cxn modelId="{5A0FA48B-64C2-314F-AC77-AFCA3346023B}" type="presParOf" srcId="{C6A72503-372D-1046-9D25-0A3ED1952A88}" destId="{E259CC7C-7581-DE44-9851-E7173D0E3E1F}" srcOrd="0" destOrd="0" presId="urn:microsoft.com/office/officeart/2008/layout/VerticalCurvedList"/>
    <dgm:cxn modelId="{3F916449-52E8-C946-B84D-B76A99BE8D42}" type="presParOf" srcId="{E259CC7C-7581-DE44-9851-E7173D0E3E1F}" destId="{D1A9C7DB-9A3C-334A-890F-E22BBDF3C244}" srcOrd="0" destOrd="0" presId="urn:microsoft.com/office/officeart/2008/layout/VerticalCurvedList"/>
    <dgm:cxn modelId="{3253DD8A-BF21-494B-AEBC-DB93E37A5236}" type="presParOf" srcId="{E259CC7C-7581-DE44-9851-E7173D0E3E1F}" destId="{2EE80613-56F0-0640-80C1-FED10C48554B}" srcOrd="1" destOrd="0" presId="urn:microsoft.com/office/officeart/2008/layout/VerticalCurvedList"/>
    <dgm:cxn modelId="{CDEF7654-94B9-6A45-9323-821574853A54}" type="presParOf" srcId="{E259CC7C-7581-DE44-9851-E7173D0E3E1F}" destId="{72CC1797-6513-3142-9A74-4DB380291FE8}" srcOrd="2" destOrd="0" presId="urn:microsoft.com/office/officeart/2008/layout/VerticalCurvedList"/>
    <dgm:cxn modelId="{12670BAA-696A-F04A-BCDB-82CECB9771A1}" type="presParOf" srcId="{E259CC7C-7581-DE44-9851-E7173D0E3E1F}" destId="{C1A2A646-C8AC-C345-8184-6F9E602A59E6}" srcOrd="3" destOrd="0" presId="urn:microsoft.com/office/officeart/2008/layout/VerticalCurvedList"/>
    <dgm:cxn modelId="{5D57A9E1-23FC-B346-9BF5-EB1ADFA3A219}" type="presParOf" srcId="{C6A72503-372D-1046-9D25-0A3ED1952A88}" destId="{34B456A2-6694-8244-BCD8-44968BE5A3CF}" srcOrd="1" destOrd="0" presId="urn:microsoft.com/office/officeart/2008/layout/VerticalCurvedList"/>
    <dgm:cxn modelId="{4586B0AC-FAFB-294C-BAB5-EF245FE593B5}" type="presParOf" srcId="{C6A72503-372D-1046-9D25-0A3ED1952A88}" destId="{A6448B9A-E5C2-7342-8FE3-CCD3B86CE04C}" srcOrd="2" destOrd="0" presId="urn:microsoft.com/office/officeart/2008/layout/VerticalCurvedList"/>
    <dgm:cxn modelId="{D5B323BE-AEDD-724D-9EE8-F24646800474}" type="presParOf" srcId="{A6448B9A-E5C2-7342-8FE3-CCD3B86CE04C}" destId="{657A2E60-ECE1-E546-ABF0-8A100C2CEDA2}" srcOrd="0" destOrd="0" presId="urn:microsoft.com/office/officeart/2008/layout/VerticalCurvedList"/>
    <dgm:cxn modelId="{F4A0591D-F9E2-6A43-9B5F-09C9465F3DDE}" type="presParOf" srcId="{C6A72503-372D-1046-9D25-0A3ED1952A88}" destId="{6769D4FA-0B37-8C48-9967-3E077D729680}" srcOrd="3" destOrd="0" presId="urn:microsoft.com/office/officeart/2008/layout/VerticalCurvedList"/>
    <dgm:cxn modelId="{14B0FF2A-BCD7-5640-9110-5E370A3768EA}" type="presParOf" srcId="{C6A72503-372D-1046-9D25-0A3ED1952A88}" destId="{AF792490-05E8-1147-B8CC-9BC40AA7BAFD}" srcOrd="4" destOrd="0" presId="urn:microsoft.com/office/officeart/2008/layout/VerticalCurvedList"/>
    <dgm:cxn modelId="{62C1F52A-BFBE-2644-A3C7-1CA40A97ACD6}" type="presParOf" srcId="{AF792490-05E8-1147-B8CC-9BC40AA7BAFD}" destId="{6C211266-1E6C-9342-87C0-E0E96DBC784F}" srcOrd="0" destOrd="0" presId="urn:microsoft.com/office/officeart/2008/layout/VerticalCurvedList"/>
    <dgm:cxn modelId="{BE2F958B-96FE-EE49-8F4D-EB2EECF6A936}" type="presParOf" srcId="{C6A72503-372D-1046-9D25-0A3ED1952A88}" destId="{050DA648-6543-044E-A747-0009A6DEA57D}" srcOrd="5" destOrd="0" presId="urn:microsoft.com/office/officeart/2008/layout/VerticalCurvedList"/>
    <dgm:cxn modelId="{4364ACCC-1F53-CF44-A444-0BAC611195FA}" type="presParOf" srcId="{C6A72503-372D-1046-9D25-0A3ED1952A88}" destId="{D120FD74-414E-2744-8E7F-9C9C8626DD21}" srcOrd="6" destOrd="0" presId="urn:microsoft.com/office/officeart/2008/layout/VerticalCurvedList"/>
    <dgm:cxn modelId="{9382B6DB-E28D-884A-A8EC-F8ECECE68AFC}" type="presParOf" srcId="{D120FD74-414E-2744-8E7F-9C9C8626DD21}" destId="{BFE44896-3A2B-F441-8484-9A57B29AB6D5}" srcOrd="0" destOrd="0" presId="urn:microsoft.com/office/officeart/2008/layout/VerticalCurvedList"/>
    <dgm:cxn modelId="{2F973979-8496-6742-9930-5954BDFB16F8}" type="presParOf" srcId="{C6A72503-372D-1046-9D25-0A3ED1952A88}" destId="{B61BCA34-6611-6A43-87A8-7CF8E517FE55}" srcOrd="7" destOrd="0" presId="urn:microsoft.com/office/officeart/2008/layout/VerticalCurvedList"/>
    <dgm:cxn modelId="{9434F107-8911-8048-B628-E08D84E9BB04}" type="presParOf" srcId="{C6A72503-372D-1046-9D25-0A3ED1952A88}" destId="{0CEA979D-52BB-C049-A429-D6DE372D54E8}" srcOrd="8" destOrd="0" presId="urn:microsoft.com/office/officeart/2008/layout/VerticalCurvedList"/>
    <dgm:cxn modelId="{2FCC649C-FA43-F040-A5DF-427391C32541}" type="presParOf" srcId="{0CEA979D-52BB-C049-A429-D6DE372D54E8}" destId="{B9E03161-7C86-4F43-A999-6A22F8A697A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0D696C-D6C9-854C-AB58-BD2E684F8157}" type="doc">
      <dgm:prSet loTypeId="urn:microsoft.com/office/officeart/2005/8/layout/vList3" loCatId="" qsTypeId="urn:microsoft.com/office/officeart/2005/8/quickstyle/simple4" qsCatId="simple" csTypeId="urn:microsoft.com/office/officeart/2005/8/colors/accent1_2" csCatId="accent1" phldr="1"/>
      <dgm:spPr/>
    </dgm:pt>
    <dgm:pt modelId="{6CB35924-69F0-A44E-8062-25B5C663491B}">
      <dgm:prSet phldrT="[文本]"/>
      <dgm:spPr/>
      <dgm:t>
        <a:bodyPr/>
        <a:lstStyle/>
        <a:p>
          <a:pPr algn="l"/>
          <a:r>
            <a:rPr lang="zh-CN" altLang="en-US" b="0" dirty="0" smtClean="0">
              <a:latin typeface="微软雅黑" panose="020B0503020204020204" pitchFamily="34" charset="-122"/>
              <a:ea typeface="微软雅黑" panose="020B0503020204020204" pitchFamily="34" charset="-122"/>
            </a:rPr>
            <a:t>调研未来人机物融合世界对于软件技术需求脉络，建立较系统的软件学科分类目录</a:t>
          </a:r>
          <a:endParaRPr lang="zh-CN" altLang="en-US" b="0" dirty="0">
            <a:latin typeface="微软雅黑" panose="020B0503020204020204" pitchFamily="34" charset="-122"/>
            <a:ea typeface="微软雅黑" panose="020B0503020204020204" pitchFamily="34" charset="-122"/>
          </a:endParaRPr>
        </a:p>
      </dgm:t>
    </dgm:pt>
    <dgm:pt modelId="{9A8175DA-FAD6-1345-B1D3-CAF42B948ACC}" type="parTrans" cxnId="{9CEEAB5D-3F4A-8B46-B3A4-BCFEB85B1F1C}">
      <dgm:prSet/>
      <dgm:spPr/>
      <dgm:t>
        <a:bodyPr/>
        <a:lstStyle/>
        <a:p>
          <a:pPr algn="l"/>
          <a:endParaRPr lang="zh-CN" altLang="en-US" b="0">
            <a:latin typeface="微软雅黑" panose="020B0503020204020204" pitchFamily="34" charset="-122"/>
            <a:ea typeface="微软雅黑" panose="020B0503020204020204" pitchFamily="34" charset="-122"/>
          </a:endParaRPr>
        </a:p>
      </dgm:t>
    </dgm:pt>
    <dgm:pt modelId="{578E49A3-4624-B646-930C-B399AF2DB933}" type="sibTrans" cxnId="{9CEEAB5D-3F4A-8B46-B3A4-BCFEB85B1F1C}">
      <dgm:prSet/>
      <dgm:spPr/>
      <dgm:t>
        <a:bodyPr/>
        <a:lstStyle/>
        <a:p>
          <a:pPr algn="l"/>
          <a:endParaRPr lang="zh-CN" altLang="en-US" b="0">
            <a:latin typeface="微软雅黑" panose="020B0503020204020204" pitchFamily="34" charset="-122"/>
            <a:ea typeface="微软雅黑" panose="020B0503020204020204" pitchFamily="34" charset="-122"/>
          </a:endParaRPr>
        </a:p>
      </dgm:t>
    </dgm:pt>
    <dgm:pt modelId="{AA1596AA-BAB3-6442-BC40-06A8A96ABDEC}">
      <dgm:prSet phldrT="[文本]"/>
      <dgm:spPr/>
      <dgm:t>
        <a:bodyPr/>
        <a:lstStyle/>
        <a:p>
          <a:pPr algn="l"/>
          <a:r>
            <a:rPr lang="zh-CN" altLang="en-US" b="0" dirty="0" smtClean="0">
              <a:latin typeface="微软雅黑" panose="020B0503020204020204" pitchFamily="34" charset="-122"/>
              <a:ea typeface="微软雅黑" panose="020B0503020204020204" pitchFamily="34" charset="-122"/>
            </a:rPr>
            <a:t>研究软件学科与其他学科的交叉发展，以及自身新的生长点；形成软件学科的发展战略</a:t>
          </a:r>
          <a:endParaRPr lang="zh-CN" altLang="en-US" b="0" dirty="0">
            <a:latin typeface="微软雅黑" panose="020B0503020204020204" pitchFamily="34" charset="-122"/>
            <a:ea typeface="微软雅黑" panose="020B0503020204020204" pitchFamily="34" charset="-122"/>
          </a:endParaRPr>
        </a:p>
      </dgm:t>
    </dgm:pt>
    <dgm:pt modelId="{8B40C408-30D8-1043-B69C-95B4D5BEC6D4}" type="parTrans" cxnId="{0C050EED-C157-B840-8B7C-5C7F10EC2305}">
      <dgm:prSet/>
      <dgm:spPr/>
      <dgm:t>
        <a:bodyPr/>
        <a:lstStyle/>
        <a:p>
          <a:pPr algn="l"/>
          <a:endParaRPr lang="zh-CN" altLang="en-US" b="0">
            <a:latin typeface="微软雅黑" panose="020B0503020204020204" pitchFamily="34" charset="-122"/>
            <a:ea typeface="微软雅黑" panose="020B0503020204020204" pitchFamily="34" charset="-122"/>
          </a:endParaRPr>
        </a:p>
      </dgm:t>
    </dgm:pt>
    <dgm:pt modelId="{07B0DA8F-7F39-6C40-BBC4-69BA50B5AB2D}" type="sibTrans" cxnId="{0C050EED-C157-B840-8B7C-5C7F10EC2305}">
      <dgm:prSet/>
      <dgm:spPr/>
      <dgm:t>
        <a:bodyPr/>
        <a:lstStyle/>
        <a:p>
          <a:pPr algn="l"/>
          <a:endParaRPr lang="zh-CN" altLang="en-US" b="0">
            <a:latin typeface="微软雅黑" panose="020B0503020204020204" pitchFamily="34" charset="-122"/>
            <a:ea typeface="微软雅黑" panose="020B0503020204020204" pitchFamily="34" charset="-122"/>
          </a:endParaRPr>
        </a:p>
      </dgm:t>
    </dgm:pt>
    <dgm:pt modelId="{8DDE2D0D-6B29-A94A-AF33-37B86C325DB5}">
      <dgm:prSet phldrT="[文本]"/>
      <dgm:spPr/>
      <dgm:t>
        <a:bodyPr/>
        <a:lstStyle/>
        <a:p>
          <a:pPr algn="l"/>
          <a:r>
            <a:rPr lang="zh-CN" altLang="en-US" b="0" dirty="0" smtClean="0">
              <a:latin typeface="微软雅黑" panose="020B0503020204020204" pitchFamily="34" charset="-122"/>
              <a:ea typeface="微软雅黑" panose="020B0503020204020204" pitchFamily="34" charset="-122"/>
            </a:rPr>
            <a:t>总结提炼软件学科前沿领域亟待解决的关键问题</a:t>
          </a:r>
          <a:endParaRPr lang="zh-CN" altLang="en-US" b="0" dirty="0">
            <a:latin typeface="微软雅黑" panose="020B0503020204020204" pitchFamily="34" charset="-122"/>
            <a:ea typeface="微软雅黑" panose="020B0503020204020204" pitchFamily="34" charset="-122"/>
          </a:endParaRPr>
        </a:p>
      </dgm:t>
    </dgm:pt>
    <dgm:pt modelId="{910B3FD4-0C72-9F40-9FF2-440CC4AD945F}" type="parTrans" cxnId="{98BE1835-596F-8D4A-91A6-EAF2AF7E49C4}">
      <dgm:prSet/>
      <dgm:spPr/>
      <dgm:t>
        <a:bodyPr/>
        <a:lstStyle/>
        <a:p>
          <a:pPr algn="l"/>
          <a:endParaRPr lang="zh-CN" altLang="en-US" b="0">
            <a:latin typeface="微软雅黑" panose="020B0503020204020204" pitchFamily="34" charset="-122"/>
            <a:ea typeface="微软雅黑" panose="020B0503020204020204" pitchFamily="34" charset="-122"/>
          </a:endParaRPr>
        </a:p>
      </dgm:t>
    </dgm:pt>
    <dgm:pt modelId="{74D50E72-5AB1-3A46-8D85-B52A012DCB56}" type="sibTrans" cxnId="{98BE1835-596F-8D4A-91A6-EAF2AF7E49C4}">
      <dgm:prSet/>
      <dgm:spPr/>
      <dgm:t>
        <a:bodyPr/>
        <a:lstStyle/>
        <a:p>
          <a:pPr algn="l"/>
          <a:endParaRPr lang="zh-CN" altLang="en-US" b="0">
            <a:latin typeface="微软雅黑" panose="020B0503020204020204" pitchFamily="34" charset="-122"/>
            <a:ea typeface="微软雅黑" panose="020B0503020204020204" pitchFamily="34" charset="-122"/>
          </a:endParaRPr>
        </a:p>
      </dgm:t>
    </dgm:pt>
    <dgm:pt modelId="{23DD3C7F-A787-814D-ADB6-57F15B89039E}">
      <dgm:prSet phldrT="[文本]"/>
      <dgm:spPr/>
      <dgm:t>
        <a:bodyPr/>
        <a:lstStyle/>
        <a:p>
          <a:pPr algn="l"/>
          <a:r>
            <a:rPr lang="zh-CN" altLang="en-US" b="0" dirty="0" smtClean="0">
              <a:latin typeface="微软雅黑" panose="020B0503020204020204" pitchFamily="34" charset="-122"/>
              <a:ea typeface="微软雅黑" panose="020B0503020204020204" pitchFamily="34" charset="-122"/>
            </a:rPr>
            <a:t>探索软件领域高层次交流平台的搭建模式，研究软件学科培养创新科技人才模式</a:t>
          </a:r>
          <a:endParaRPr lang="zh-CN" altLang="en-US" b="0" dirty="0">
            <a:latin typeface="微软雅黑" panose="020B0503020204020204" pitchFamily="34" charset="-122"/>
            <a:ea typeface="微软雅黑" panose="020B0503020204020204" pitchFamily="34" charset="-122"/>
          </a:endParaRPr>
        </a:p>
      </dgm:t>
    </dgm:pt>
    <dgm:pt modelId="{AC2D8F98-4F64-BF47-9CDB-8505C3C01CBC}" type="parTrans" cxnId="{89CBF84C-239A-194D-BC11-FE3A76C2563B}">
      <dgm:prSet/>
      <dgm:spPr/>
      <dgm:t>
        <a:bodyPr/>
        <a:lstStyle/>
        <a:p>
          <a:pPr algn="l"/>
          <a:endParaRPr lang="zh-CN" altLang="en-US" b="0">
            <a:latin typeface="微软雅黑" panose="020B0503020204020204" pitchFamily="34" charset="-122"/>
            <a:ea typeface="微软雅黑" panose="020B0503020204020204" pitchFamily="34" charset="-122"/>
          </a:endParaRPr>
        </a:p>
      </dgm:t>
    </dgm:pt>
    <dgm:pt modelId="{8C97B38D-BA44-D444-9EDB-49F2E4917A39}" type="sibTrans" cxnId="{89CBF84C-239A-194D-BC11-FE3A76C2563B}">
      <dgm:prSet/>
      <dgm:spPr/>
      <dgm:t>
        <a:bodyPr/>
        <a:lstStyle/>
        <a:p>
          <a:pPr algn="l"/>
          <a:endParaRPr lang="zh-CN" altLang="en-US" b="0">
            <a:latin typeface="微软雅黑" panose="020B0503020204020204" pitchFamily="34" charset="-122"/>
            <a:ea typeface="微软雅黑" panose="020B0503020204020204" pitchFamily="34" charset="-122"/>
          </a:endParaRPr>
        </a:p>
      </dgm:t>
    </dgm:pt>
    <dgm:pt modelId="{CD10C2D7-0FBE-A24C-AD96-687838199692}" type="pres">
      <dgm:prSet presAssocID="{DD0D696C-D6C9-854C-AB58-BD2E684F8157}" presName="linearFlow" presStyleCnt="0">
        <dgm:presLayoutVars>
          <dgm:dir/>
          <dgm:resizeHandles val="exact"/>
        </dgm:presLayoutVars>
      </dgm:prSet>
      <dgm:spPr/>
    </dgm:pt>
    <dgm:pt modelId="{D8AC3240-DA74-E243-BCE5-5429F7FCE1D3}" type="pres">
      <dgm:prSet presAssocID="{6CB35924-69F0-A44E-8062-25B5C663491B}" presName="composite" presStyleCnt="0"/>
      <dgm:spPr/>
    </dgm:pt>
    <dgm:pt modelId="{F58040E3-360A-E94D-B83E-80C5369EA532}" type="pres">
      <dgm:prSet presAssocID="{6CB35924-69F0-A44E-8062-25B5C663491B}" presName="imgShp" presStyleLbl="fgImgPlace1" presStyleIdx="0" presStyleCnt="4"/>
      <dgm:spPr/>
    </dgm:pt>
    <dgm:pt modelId="{47057F4E-5594-8542-8839-4420BE367CC2}" type="pres">
      <dgm:prSet presAssocID="{6CB35924-69F0-A44E-8062-25B5C663491B}" presName="txShp" presStyleLbl="node1" presStyleIdx="0" presStyleCnt="4">
        <dgm:presLayoutVars>
          <dgm:bulletEnabled val="1"/>
        </dgm:presLayoutVars>
      </dgm:prSet>
      <dgm:spPr/>
      <dgm:t>
        <a:bodyPr/>
        <a:lstStyle/>
        <a:p>
          <a:endParaRPr lang="zh-CN" altLang="en-US"/>
        </a:p>
      </dgm:t>
    </dgm:pt>
    <dgm:pt modelId="{C40AB496-B1F5-CE43-943D-8A56089930CC}" type="pres">
      <dgm:prSet presAssocID="{578E49A3-4624-B646-930C-B399AF2DB933}" presName="spacing" presStyleCnt="0"/>
      <dgm:spPr/>
    </dgm:pt>
    <dgm:pt modelId="{AF7D054C-20BB-6C40-9564-0E484FD340F2}" type="pres">
      <dgm:prSet presAssocID="{AA1596AA-BAB3-6442-BC40-06A8A96ABDEC}" presName="composite" presStyleCnt="0"/>
      <dgm:spPr/>
    </dgm:pt>
    <dgm:pt modelId="{9A956696-2C24-9441-920C-4F224F9196FE}" type="pres">
      <dgm:prSet presAssocID="{AA1596AA-BAB3-6442-BC40-06A8A96ABDEC}" presName="imgShp" presStyleLbl="fgImgPlace1" presStyleIdx="1" presStyleCnt="4"/>
      <dgm:spPr/>
    </dgm:pt>
    <dgm:pt modelId="{BF3F905D-D955-E045-9BBC-B3AAAEF2002F}" type="pres">
      <dgm:prSet presAssocID="{AA1596AA-BAB3-6442-BC40-06A8A96ABDEC}" presName="txShp" presStyleLbl="node1" presStyleIdx="1" presStyleCnt="4">
        <dgm:presLayoutVars>
          <dgm:bulletEnabled val="1"/>
        </dgm:presLayoutVars>
      </dgm:prSet>
      <dgm:spPr/>
      <dgm:t>
        <a:bodyPr/>
        <a:lstStyle/>
        <a:p>
          <a:endParaRPr lang="zh-CN" altLang="en-US"/>
        </a:p>
      </dgm:t>
    </dgm:pt>
    <dgm:pt modelId="{20339471-E6CA-5F4B-BF8C-C9925BE92830}" type="pres">
      <dgm:prSet presAssocID="{07B0DA8F-7F39-6C40-BBC4-69BA50B5AB2D}" presName="spacing" presStyleCnt="0"/>
      <dgm:spPr/>
    </dgm:pt>
    <dgm:pt modelId="{D00AECC2-7991-5D4E-A474-0BDCD4F596EF}" type="pres">
      <dgm:prSet presAssocID="{8DDE2D0D-6B29-A94A-AF33-37B86C325DB5}" presName="composite" presStyleCnt="0"/>
      <dgm:spPr/>
    </dgm:pt>
    <dgm:pt modelId="{DE6E209C-73DF-DF44-B562-5C98069E02C4}" type="pres">
      <dgm:prSet presAssocID="{8DDE2D0D-6B29-A94A-AF33-37B86C325DB5}" presName="imgShp" presStyleLbl="fgImgPlace1" presStyleIdx="2" presStyleCnt="4"/>
      <dgm:spPr/>
    </dgm:pt>
    <dgm:pt modelId="{68C82169-4C75-5744-ACB6-B27122151B82}" type="pres">
      <dgm:prSet presAssocID="{8DDE2D0D-6B29-A94A-AF33-37B86C325DB5}" presName="txShp" presStyleLbl="node1" presStyleIdx="2" presStyleCnt="4">
        <dgm:presLayoutVars>
          <dgm:bulletEnabled val="1"/>
        </dgm:presLayoutVars>
      </dgm:prSet>
      <dgm:spPr/>
      <dgm:t>
        <a:bodyPr/>
        <a:lstStyle/>
        <a:p>
          <a:endParaRPr lang="zh-CN" altLang="en-US"/>
        </a:p>
      </dgm:t>
    </dgm:pt>
    <dgm:pt modelId="{24E6D8FA-E007-3440-9AED-5C2051EE78E0}" type="pres">
      <dgm:prSet presAssocID="{74D50E72-5AB1-3A46-8D85-B52A012DCB56}" presName="spacing" presStyleCnt="0"/>
      <dgm:spPr/>
    </dgm:pt>
    <dgm:pt modelId="{D34ACCD1-59F7-2B47-9893-2B25A37535F9}" type="pres">
      <dgm:prSet presAssocID="{23DD3C7F-A787-814D-ADB6-57F15B89039E}" presName="composite" presStyleCnt="0"/>
      <dgm:spPr/>
    </dgm:pt>
    <dgm:pt modelId="{B7CB46D1-AC18-3348-A71A-49674640A7E1}" type="pres">
      <dgm:prSet presAssocID="{23DD3C7F-A787-814D-ADB6-57F15B89039E}" presName="imgShp" presStyleLbl="fgImgPlace1" presStyleIdx="3" presStyleCnt="4"/>
      <dgm:spPr/>
    </dgm:pt>
    <dgm:pt modelId="{1A240AA5-4249-EC4F-8B66-EFD14379321E}" type="pres">
      <dgm:prSet presAssocID="{23DD3C7F-A787-814D-ADB6-57F15B89039E}" presName="txShp" presStyleLbl="node1" presStyleIdx="3" presStyleCnt="4">
        <dgm:presLayoutVars>
          <dgm:bulletEnabled val="1"/>
        </dgm:presLayoutVars>
      </dgm:prSet>
      <dgm:spPr/>
      <dgm:t>
        <a:bodyPr/>
        <a:lstStyle/>
        <a:p>
          <a:endParaRPr lang="zh-CN" altLang="en-US"/>
        </a:p>
      </dgm:t>
    </dgm:pt>
  </dgm:ptLst>
  <dgm:cxnLst>
    <dgm:cxn modelId="{C066E2A3-6458-794A-8B5A-123C0BF809EE}" type="presOf" srcId="{23DD3C7F-A787-814D-ADB6-57F15B89039E}" destId="{1A240AA5-4249-EC4F-8B66-EFD14379321E}" srcOrd="0" destOrd="0" presId="urn:microsoft.com/office/officeart/2005/8/layout/vList3"/>
    <dgm:cxn modelId="{0C050EED-C157-B840-8B7C-5C7F10EC2305}" srcId="{DD0D696C-D6C9-854C-AB58-BD2E684F8157}" destId="{AA1596AA-BAB3-6442-BC40-06A8A96ABDEC}" srcOrd="1" destOrd="0" parTransId="{8B40C408-30D8-1043-B69C-95B4D5BEC6D4}" sibTransId="{07B0DA8F-7F39-6C40-BBC4-69BA50B5AB2D}"/>
    <dgm:cxn modelId="{952A7870-953B-A241-A175-0A89C3C82094}" type="presOf" srcId="{DD0D696C-D6C9-854C-AB58-BD2E684F8157}" destId="{CD10C2D7-0FBE-A24C-AD96-687838199692}" srcOrd="0" destOrd="0" presId="urn:microsoft.com/office/officeart/2005/8/layout/vList3"/>
    <dgm:cxn modelId="{64A3A1B7-6FF1-D44C-9D43-670E662D0FEA}" type="presOf" srcId="{6CB35924-69F0-A44E-8062-25B5C663491B}" destId="{47057F4E-5594-8542-8839-4420BE367CC2}" srcOrd="0" destOrd="0" presId="urn:microsoft.com/office/officeart/2005/8/layout/vList3"/>
    <dgm:cxn modelId="{9CEEAB5D-3F4A-8B46-B3A4-BCFEB85B1F1C}" srcId="{DD0D696C-D6C9-854C-AB58-BD2E684F8157}" destId="{6CB35924-69F0-A44E-8062-25B5C663491B}" srcOrd="0" destOrd="0" parTransId="{9A8175DA-FAD6-1345-B1D3-CAF42B948ACC}" sibTransId="{578E49A3-4624-B646-930C-B399AF2DB933}"/>
    <dgm:cxn modelId="{4BF33431-C2E9-A74A-A0DC-F905257049A0}" type="presOf" srcId="{8DDE2D0D-6B29-A94A-AF33-37B86C325DB5}" destId="{68C82169-4C75-5744-ACB6-B27122151B82}" srcOrd="0" destOrd="0" presId="urn:microsoft.com/office/officeart/2005/8/layout/vList3"/>
    <dgm:cxn modelId="{167E9D5B-9D05-8B45-A067-B1E48B71052D}" type="presOf" srcId="{AA1596AA-BAB3-6442-BC40-06A8A96ABDEC}" destId="{BF3F905D-D955-E045-9BBC-B3AAAEF2002F}" srcOrd="0" destOrd="0" presId="urn:microsoft.com/office/officeart/2005/8/layout/vList3"/>
    <dgm:cxn modelId="{98BE1835-596F-8D4A-91A6-EAF2AF7E49C4}" srcId="{DD0D696C-D6C9-854C-AB58-BD2E684F8157}" destId="{8DDE2D0D-6B29-A94A-AF33-37B86C325DB5}" srcOrd="2" destOrd="0" parTransId="{910B3FD4-0C72-9F40-9FF2-440CC4AD945F}" sibTransId="{74D50E72-5AB1-3A46-8D85-B52A012DCB56}"/>
    <dgm:cxn modelId="{89CBF84C-239A-194D-BC11-FE3A76C2563B}" srcId="{DD0D696C-D6C9-854C-AB58-BD2E684F8157}" destId="{23DD3C7F-A787-814D-ADB6-57F15B89039E}" srcOrd="3" destOrd="0" parTransId="{AC2D8F98-4F64-BF47-9CDB-8505C3C01CBC}" sibTransId="{8C97B38D-BA44-D444-9EDB-49F2E4917A39}"/>
    <dgm:cxn modelId="{5A9E4103-7C2E-0040-B7A8-D461798605F8}" type="presParOf" srcId="{CD10C2D7-0FBE-A24C-AD96-687838199692}" destId="{D8AC3240-DA74-E243-BCE5-5429F7FCE1D3}" srcOrd="0" destOrd="0" presId="urn:microsoft.com/office/officeart/2005/8/layout/vList3"/>
    <dgm:cxn modelId="{C5C673BB-5E3F-8845-8A16-849B0CE8B800}" type="presParOf" srcId="{D8AC3240-DA74-E243-BCE5-5429F7FCE1D3}" destId="{F58040E3-360A-E94D-B83E-80C5369EA532}" srcOrd="0" destOrd="0" presId="urn:microsoft.com/office/officeart/2005/8/layout/vList3"/>
    <dgm:cxn modelId="{5A90B258-589A-6846-A9FE-5790A974A53E}" type="presParOf" srcId="{D8AC3240-DA74-E243-BCE5-5429F7FCE1D3}" destId="{47057F4E-5594-8542-8839-4420BE367CC2}" srcOrd="1" destOrd="0" presId="urn:microsoft.com/office/officeart/2005/8/layout/vList3"/>
    <dgm:cxn modelId="{0FF759D3-EC4D-D14F-8CCF-F7BD39F18F9F}" type="presParOf" srcId="{CD10C2D7-0FBE-A24C-AD96-687838199692}" destId="{C40AB496-B1F5-CE43-943D-8A56089930CC}" srcOrd="1" destOrd="0" presId="urn:microsoft.com/office/officeart/2005/8/layout/vList3"/>
    <dgm:cxn modelId="{E8F3E167-89BD-904A-AA9E-D7E8A2E5BED8}" type="presParOf" srcId="{CD10C2D7-0FBE-A24C-AD96-687838199692}" destId="{AF7D054C-20BB-6C40-9564-0E484FD340F2}" srcOrd="2" destOrd="0" presId="urn:microsoft.com/office/officeart/2005/8/layout/vList3"/>
    <dgm:cxn modelId="{F465F177-DE1B-FC48-A2AA-397C07260E4D}" type="presParOf" srcId="{AF7D054C-20BB-6C40-9564-0E484FD340F2}" destId="{9A956696-2C24-9441-920C-4F224F9196FE}" srcOrd="0" destOrd="0" presId="urn:microsoft.com/office/officeart/2005/8/layout/vList3"/>
    <dgm:cxn modelId="{F187EA78-D4DD-DA43-936F-405286B035F9}" type="presParOf" srcId="{AF7D054C-20BB-6C40-9564-0E484FD340F2}" destId="{BF3F905D-D955-E045-9BBC-B3AAAEF2002F}" srcOrd="1" destOrd="0" presId="urn:microsoft.com/office/officeart/2005/8/layout/vList3"/>
    <dgm:cxn modelId="{8F1C4CAD-5A66-E848-B826-F5C56E7DAEB9}" type="presParOf" srcId="{CD10C2D7-0FBE-A24C-AD96-687838199692}" destId="{20339471-E6CA-5F4B-BF8C-C9925BE92830}" srcOrd="3" destOrd="0" presId="urn:microsoft.com/office/officeart/2005/8/layout/vList3"/>
    <dgm:cxn modelId="{939C426C-F7D5-494C-9CB7-546060E4E1BA}" type="presParOf" srcId="{CD10C2D7-0FBE-A24C-AD96-687838199692}" destId="{D00AECC2-7991-5D4E-A474-0BDCD4F596EF}" srcOrd="4" destOrd="0" presId="urn:microsoft.com/office/officeart/2005/8/layout/vList3"/>
    <dgm:cxn modelId="{A311A246-219C-CB4D-B470-DFBCB14B19AD}" type="presParOf" srcId="{D00AECC2-7991-5D4E-A474-0BDCD4F596EF}" destId="{DE6E209C-73DF-DF44-B562-5C98069E02C4}" srcOrd="0" destOrd="0" presId="urn:microsoft.com/office/officeart/2005/8/layout/vList3"/>
    <dgm:cxn modelId="{BF9B0DA4-E301-A844-AD31-64F3C8C2157A}" type="presParOf" srcId="{D00AECC2-7991-5D4E-A474-0BDCD4F596EF}" destId="{68C82169-4C75-5744-ACB6-B27122151B82}" srcOrd="1" destOrd="0" presId="urn:microsoft.com/office/officeart/2005/8/layout/vList3"/>
    <dgm:cxn modelId="{1302FF9F-EDC4-E143-B5A6-F5141217FDD8}" type="presParOf" srcId="{CD10C2D7-0FBE-A24C-AD96-687838199692}" destId="{24E6D8FA-E007-3440-9AED-5C2051EE78E0}" srcOrd="5" destOrd="0" presId="urn:microsoft.com/office/officeart/2005/8/layout/vList3"/>
    <dgm:cxn modelId="{186456EE-36D0-6649-9DDF-52F2F93E4E11}" type="presParOf" srcId="{CD10C2D7-0FBE-A24C-AD96-687838199692}" destId="{D34ACCD1-59F7-2B47-9893-2B25A37535F9}" srcOrd="6" destOrd="0" presId="urn:microsoft.com/office/officeart/2005/8/layout/vList3"/>
    <dgm:cxn modelId="{E5A535CE-CA2D-A149-A25C-53487197F0F4}" type="presParOf" srcId="{D34ACCD1-59F7-2B47-9893-2B25A37535F9}" destId="{B7CB46D1-AC18-3348-A71A-49674640A7E1}" srcOrd="0" destOrd="0" presId="urn:microsoft.com/office/officeart/2005/8/layout/vList3"/>
    <dgm:cxn modelId="{E4D1EF17-61A7-1649-A007-67B8BB77B3D9}" type="presParOf" srcId="{D34ACCD1-59F7-2B47-9893-2B25A37535F9}" destId="{1A240AA5-4249-EC4F-8B66-EFD14379321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4C00CD-DD48-4AD5-8A04-8BC606CCA9DC}"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zh-CN" altLang="en-US"/>
        </a:p>
      </dgm:t>
    </dgm:pt>
    <dgm:pt modelId="{508F9E6C-137C-4AA2-B4BC-AFC2A48DF6A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回顾历史，总结规律</a:t>
          </a:r>
          <a:endParaRPr lang="zh-CN" altLang="en-US" sz="2400" dirty="0">
            <a:latin typeface="微软雅黑" panose="020B0503020204020204" pitchFamily="34" charset="-122"/>
            <a:ea typeface="微软雅黑" panose="020B0503020204020204" pitchFamily="34" charset="-122"/>
          </a:endParaRPr>
        </a:p>
      </dgm:t>
    </dgm:pt>
    <dgm:pt modelId="{775DDDDD-E2B2-4F85-90E8-ECB8912DF995}" type="parTrans" cxnId="{6189A1BF-60F6-4E85-978A-711F144C1564}">
      <dgm:prSet/>
      <dgm:spPr/>
      <dgm:t>
        <a:bodyPr/>
        <a:lstStyle/>
        <a:p>
          <a:endParaRPr lang="zh-CN" altLang="en-US"/>
        </a:p>
      </dgm:t>
    </dgm:pt>
    <dgm:pt modelId="{9E2026E2-9826-493B-8832-EFE41E895CAD}" type="sibTrans" cxnId="{6189A1BF-60F6-4E85-978A-711F144C1564}">
      <dgm:prSet/>
      <dgm:spPr/>
      <dgm:t>
        <a:bodyPr/>
        <a:lstStyle/>
        <a:p>
          <a:endParaRPr lang="zh-CN" altLang="en-US"/>
        </a:p>
      </dgm:t>
    </dgm:pt>
    <dgm:pt modelId="{D8980AB1-95AB-4D34-8AF5-24D6F4D0B5B8}">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分析新时代，认识新特征</a:t>
          </a:r>
          <a:endParaRPr lang="zh-CN" altLang="en-US" sz="2400" dirty="0">
            <a:latin typeface="微软雅黑" panose="020B0503020204020204" pitchFamily="34" charset="-122"/>
            <a:ea typeface="微软雅黑" panose="020B0503020204020204" pitchFamily="34" charset="-122"/>
          </a:endParaRPr>
        </a:p>
      </dgm:t>
    </dgm:pt>
    <dgm:pt modelId="{9B3D03B8-28BD-4190-B4EE-D486C6715782}" type="parTrans" cxnId="{719F6FB4-9D47-4591-8C5E-CAE6F527E0D4}">
      <dgm:prSet/>
      <dgm:spPr/>
      <dgm:t>
        <a:bodyPr/>
        <a:lstStyle/>
        <a:p>
          <a:endParaRPr lang="zh-CN" altLang="en-US"/>
        </a:p>
      </dgm:t>
    </dgm:pt>
    <dgm:pt modelId="{C63AF44D-6EF1-402E-97F6-49D3119E72E5}" type="sibTrans" cxnId="{719F6FB4-9D47-4591-8C5E-CAE6F527E0D4}">
      <dgm:prSet/>
      <dgm:spPr/>
      <dgm:t>
        <a:bodyPr/>
        <a:lstStyle/>
        <a:p>
          <a:endParaRPr lang="zh-CN" altLang="en-US"/>
        </a:p>
      </dgm:t>
    </dgm:pt>
    <dgm:pt modelId="{64F191E2-71A1-4045-BEB7-3A7C9D8F25AF}">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梳理新框架，定义新内涵</a:t>
          </a:r>
          <a:endParaRPr lang="zh-CN" altLang="en-US" sz="2400" dirty="0">
            <a:latin typeface="微软雅黑" panose="020B0503020204020204" pitchFamily="34" charset="-122"/>
            <a:ea typeface="微软雅黑" panose="020B0503020204020204" pitchFamily="34" charset="-122"/>
          </a:endParaRPr>
        </a:p>
      </dgm:t>
    </dgm:pt>
    <dgm:pt modelId="{1252FA52-D0BC-4E2D-803F-A15E8C70F9E1}" type="parTrans" cxnId="{F5F9F0E3-74D4-4CD2-8B74-2EC7E5E508C7}">
      <dgm:prSet/>
      <dgm:spPr/>
      <dgm:t>
        <a:bodyPr/>
        <a:lstStyle/>
        <a:p>
          <a:endParaRPr lang="zh-CN" altLang="en-US"/>
        </a:p>
      </dgm:t>
    </dgm:pt>
    <dgm:pt modelId="{39661B9A-F571-4CBC-ACD5-34B297D226F9}" type="sibTrans" cxnId="{F5F9F0E3-74D4-4CD2-8B74-2EC7E5E508C7}">
      <dgm:prSet/>
      <dgm:spPr/>
      <dgm:t>
        <a:bodyPr/>
        <a:lstStyle/>
        <a:p>
          <a:endParaRPr lang="zh-CN" altLang="en-US"/>
        </a:p>
      </dgm:t>
    </dgm:pt>
    <dgm:pt modelId="{0ED1121B-1DAA-449B-9A53-2C473BFB1783}">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规划路线图，建立新体系</a:t>
          </a:r>
          <a:endParaRPr lang="zh-CN" altLang="en-US" sz="2400" dirty="0">
            <a:latin typeface="微软雅黑" panose="020B0503020204020204" pitchFamily="34" charset="-122"/>
            <a:ea typeface="微软雅黑" panose="020B0503020204020204" pitchFamily="34" charset="-122"/>
          </a:endParaRPr>
        </a:p>
      </dgm:t>
    </dgm:pt>
    <dgm:pt modelId="{C724D99E-A2ED-4C07-AE13-D2B3FAE0099D}" type="parTrans" cxnId="{B3085751-D648-4DEB-8FD5-643C1C98D76D}">
      <dgm:prSet/>
      <dgm:spPr/>
      <dgm:t>
        <a:bodyPr/>
        <a:lstStyle/>
        <a:p>
          <a:endParaRPr lang="zh-CN" altLang="en-US"/>
        </a:p>
      </dgm:t>
    </dgm:pt>
    <dgm:pt modelId="{1BB70D36-2F23-44A4-86D6-DAE0AA9B0B08}" type="sibTrans" cxnId="{B3085751-D648-4DEB-8FD5-643C1C98D76D}">
      <dgm:prSet/>
      <dgm:spPr/>
      <dgm:t>
        <a:bodyPr/>
        <a:lstStyle/>
        <a:p>
          <a:endParaRPr lang="zh-CN" altLang="en-US"/>
        </a:p>
      </dgm:t>
    </dgm:pt>
    <dgm:pt modelId="{AF368BDD-E370-4364-B9B9-A0ECE58156BC}" type="pres">
      <dgm:prSet presAssocID="{5F4C00CD-DD48-4AD5-8A04-8BC606CCA9DC}" presName="Name0" presStyleCnt="0">
        <dgm:presLayoutVars>
          <dgm:dir/>
          <dgm:animLvl val="lvl"/>
          <dgm:resizeHandles val="exact"/>
        </dgm:presLayoutVars>
      </dgm:prSet>
      <dgm:spPr/>
      <dgm:t>
        <a:bodyPr/>
        <a:lstStyle/>
        <a:p>
          <a:endParaRPr lang="zh-CN" altLang="en-US"/>
        </a:p>
      </dgm:t>
    </dgm:pt>
    <dgm:pt modelId="{08615C33-F41F-496F-97C0-EF18D46647F3}" type="pres">
      <dgm:prSet presAssocID="{508F9E6C-137C-4AA2-B4BC-AFC2A48DF6A8}" presName="parTxOnly" presStyleLbl="node1" presStyleIdx="0" presStyleCnt="4">
        <dgm:presLayoutVars>
          <dgm:chMax val="0"/>
          <dgm:chPref val="0"/>
          <dgm:bulletEnabled val="1"/>
        </dgm:presLayoutVars>
      </dgm:prSet>
      <dgm:spPr/>
      <dgm:t>
        <a:bodyPr/>
        <a:lstStyle/>
        <a:p>
          <a:endParaRPr lang="zh-CN" altLang="en-US"/>
        </a:p>
      </dgm:t>
    </dgm:pt>
    <dgm:pt modelId="{47082A2A-5DE2-4543-8D4F-E2650A1C4B16}" type="pres">
      <dgm:prSet presAssocID="{9E2026E2-9826-493B-8832-EFE41E895CAD}" presName="parTxOnlySpace" presStyleCnt="0"/>
      <dgm:spPr/>
    </dgm:pt>
    <dgm:pt modelId="{1EFD6976-44AE-4396-A171-860AA18D4B14}" type="pres">
      <dgm:prSet presAssocID="{D8980AB1-95AB-4D34-8AF5-24D6F4D0B5B8}" presName="parTxOnly" presStyleLbl="node1" presStyleIdx="1" presStyleCnt="4">
        <dgm:presLayoutVars>
          <dgm:chMax val="0"/>
          <dgm:chPref val="0"/>
          <dgm:bulletEnabled val="1"/>
        </dgm:presLayoutVars>
      </dgm:prSet>
      <dgm:spPr/>
      <dgm:t>
        <a:bodyPr/>
        <a:lstStyle/>
        <a:p>
          <a:endParaRPr lang="zh-CN" altLang="en-US"/>
        </a:p>
      </dgm:t>
    </dgm:pt>
    <dgm:pt modelId="{F3D0DB8C-5551-4858-B444-14ACC4A49DF7}" type="pres">
      <dgm:prSet presAssocID="{C63AF44D-6EF1-402E-97F6-49D3119E72E5}" presName="parTxOnlySpace" presStyleCnt="0"/>
      <dgm:spPr/>
    </dgm:pt>
    <dgm:pt modelId="{3A2E57A1-B671-43DA-8171-D4D8C686ACC6}" type="pres">
      <dgm:prSet presAssocID="{64F191E2-71A1-4045-BEB7-3A7C9D8F25AF}" presName="parTxOnly" presStyleLbl="node1" presStyleIdx="2" presStyleCnt="4">
        <dgm:presLayoutVars>
          <dgm:chMax val="0"/>
          <dgm:chPref val="0"/>
          <dgm:bulletEnabled val="1"/>
        </dgm:presLayoutVars>
      </dgm:prSet>
      <dgm:spPr/>
      <dgm:t>
        <a:bodyPr/>
        <a:lstStyle/>
        <a:p>
          <a:endParaRPr lang="zh-CN" altLang="en-US"/>
        </a:p>
      </dgm:t>
    </dgm:pt>
    <dgm:pt modelId="{50976BF0-7D03-48DF-AB61-D2E13C29331A}" type="pres">
      <dgm:prSet presAssocID="{39661B9A-F571-4CBC-ACD5-34B297D226F9}" presName="parTxOnlySpace" presStyleCnt="0"/>
      <dgm:spPr/>
    </dgm:pt>
    <dgm:pt modelId="{78F20D3F-E1BB-496F-B049-C1EE692D7E8F}" type="pres">
      <dgm:prSet presAssocID="{0ED1121B-1DAA-449B-9A53-2C473BFB1783}" presName="parTxOnly" presStyleLbl="node1" presStyleIdx="3" presStyleCnt="4">
        <dgm:presLayoutVars>
          <dgm:chMax val="0"/>
          <dgm:chPref val="0"/>
          <dgm:bulletEnabled val="1"/>
        </dgm:presLayoutVars>
      </dgm:prSet>
      <dgm:spPr/>
      <dgm:t>
        <a:bodyPr/>
        <a:lstStyle/>
        <a:p>
          <a:endParaRPr lang="zh-CN" altLang="en-US"/>
        </a:p>
      </dgm:t>
    </dgm:pt>
  </dgm:ptLst>
  <dgm:cxnLst>
    <dgm:cxn modelId="{47444E1A-84B3-4DF2-9137-FFE5298E53DE}" type="presOf" srcId="{D8980AB1-95AB-4D34-8AF5-24D6F4D0B5B8}" destId="{1EFD6976-44AE-4396-A171-860AA18D4B14}" srcOrd="0" destOrd="0" presId="urn:microsoft.com/office/officeart/2005/8/layout/chevron1"/>
    <dgm:cxn modelId="{719F6FB4-9D47-4591-8C5E-CAE6F527E0D4}" srcId="{5F4C00CD-DD48-4AD5-8A04-8BC606CCA9DC}" destId="{D8980AB1-95AB-4D34-8AF5-24D6F4D0B5B8}" srcOrd="1" destOrd="0" parTransId="{9B3D03B8-28BD-4190-B4EE-D486C6715782}" sibTransId="{C63AF44D-6EF1-402E-97F6-49D3119E72E5}"/>
    <dgm:cxn modelId="{F5F9F0E3-74D4-4CD2-8B74-2EC7E5E508C7}" srcId="{5F4C00CD-DD48-4AD5-8A04-8BC606CCA9DC}" destId="{64F191E2-71A1-4045-BEB7-3A7C9D8F25AF}" srcOrd="2" destOrd="0" parTransId="{1252FA52-D0BC-4E2D-803F-A15E8C70F9E1}" sibTransId="{39661B9A-F571-4CBC-ACD5-34B297D226F9}"/>
    <dgm:cxn modelId="{89C7A49B-F8AE-4F23-B01F-D19050C812BA}" type="presOf" srcId="{64F191E2-71A1-4045-BEB7-3A7C9D8F25AF}" destId="{3A2E57A1-B671-43DA-8171-D4D8C686ACC6}" srcOrd="0" destOrd="0" presId="urn:microsoft.com/office/officeart/2005/8/layout/chevron1"/>
    <dgm:cxn modelId="{B3085751-D648-4DEB-8FD5-643C1C98D76D}" srcId="{5F4C00CD-DD48-4AD5-8A04-8BC606CCA9DC}" destId="{0ED1121B-1DAA-449B-9A53-2C473BFB1783}" srcOrd="3" destOrd="0" parTransId="{C724D99E-A2ED-4C07-AE13-D2B3FAE0099D}" sibTransId="{1BB70D36-2F23-44A4-86D6-DAE0AA9B0B08}"/>
    <dgm:cxn modelId="{6CA9ACCB-208F-4BFE-BFEE-5F33451906BC}" type="presOf" srcId="{5F4C00CD-DD48-4AD5-8A04-8BC606CCA9DC}" destId="{AF368BDD-E370-4364-B9B9-A0ECE58156BC}" srcOrd="0" destOrd="0" presId="urn:microsoft.com/office/officeart/2005/8/layout/chevron1"/>
    <dgm:cxn modelId="{794777D9-AAC1-4842-AE2A-412969832E7D}" type="presOf" srcId="{508F9E6C-137C-4AA2-B4BC-AFC2A48DF6A8}" destId="{08615C33-F41F-496F-97C0-EF18D46647F3}" srcOrd="0" destOrd="0" presId="urn:microsoft.com/office/officeart/2005/8/layout/chevron1"/>
    <dgm:cxn modelId="{6189A1BF-60F6-4E85-978A-711F144C1564}" srcId="{5F4C00CD-DD48-4AD5-8A04-8BC606CCA9DC}" destId="{508F9E6C-137C-4AA2-B4BC-AFC2A48DF6A8}" srcOrd="0" destOrd="0" parTransId="{775DDDDD-E2B2-4F85-90E8-ECB8912DF995}" sibTransId="{9E2026E2-9826-493B-8832-EFE41E895CAD}"/>
    <dgm:cxn modelId="{DB4D14AC-8D09-4BB9-8699-9C2F1131DDB5}" type="presOf" srcId="{0ED1121B-1DAA-449B-9A53-2C473BFB1783}" destId="{78F20D3F-E1BB-496F-B049-C1EE692D7E8F}" srcOrd="0" destOrd="0" presId="urn:microsoft.com/office/officeart/2005/8/layout/chevron1"/>
    <dgm:cxn modelId="{3D7E38E4-83BB-457E-9DDC-5968628B6EA3}" type="presParOf" srcId="{AF368BDD-E370-4364-B9B9-A0ECE58156BC}" destId="{08615C33-F41F-496F-97C0-EF18D46647F3}" srcOrd="0" destOrd="0" presId="urn:microsoft.com/office/officeart/2005/8/layout/chevron1"/>
    <dgm:cxn modelId="{E54270D3-0ED8-4604-870F-9F9CE050032F}" type="presParOf" srcId="{AF368BDD-E370-4364-B9B9-A0ECE58156BC}" destId="{47082A2A-5DE2-4543-8D4F-E2650A1C4B16}" srcOrd="1" destOrd="0" presId="urn:microsoft.com/office/officeart/2005/8/layout/chevron1"/>
    <dgm:cxn modelId="{412C3F70-789F-4DA5-B0B1-36F9E8F6211A}" type="presParOf" srcId="{AF368BDD-E370-4364-B9B9-A0ECE58156BC}" destId="{1EFD6976-44AE-4396-A171-860AA18D4B14}" srcOrd="2" destOrd="0" presId="urn:microsoft.com/office/officeart/2005/8/layout/chevron1"/>
    <dgm:cxn modelId="{7BEF3D9A-1730-40DD-AAEF-E0CFD04878E0}" type="presParOf" srcId="{AF368BDD-E370-4364-B9B9-A0ECE58156BC}" destId="{F3D0DB8C-5551-4858-B444-14ACC4A49DF7}" srcOrd="3" destOrd="0" presId="urn:microsoft.com/office/officeart/2005/8/layout/chevron1"/>
    <dgm:cxn modelId="{1221517F-2CEF-416A-A6F8-4568ADB1C694}" type="presParOf" srcId="{AF368BDD-E370-4364-B9B9-A0ECE58156BC}" destId="{3A2E57A1-B671-43DA-8171-D4D8C686ACC6}" srcOrd="4" destOrd="0" presId="urn:microsoft.com/office/officeart/2005/8/layout/chevron1"/>
    <dgm:cxn modelId="{A74149E2-C131-4D8C-A938-5D190183AE2C}" type="presParOf" srcId="{AF368BDD-E370-4364-B9B9-A0ECE58156BC}" destId="{50976BF0-7D03-48DF-AB61-D2E13C29331A}" srcOrd="5" destOrd="0" presId="urn:microsoft.com/office/officeart/2005/8/layout/chevron1"/>
    <dgm:cxn modelId="{9C79EC8B-0987-4A02-BBD4-AF4AD8CB9146}" type="presParOf" srcId="{AF368BDD-E370-4364-B9B9-A0ECE58156BC}" destId="{78F20D3F-E1BB-496F-B049-C1EE692D7E8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36F791-3F20-7B47-82F5-FB5C473A7C87}" type="doc">
      <dgm:prSet loTypeId="urn:microsoft.com/office/officeart/2005/8/layout/list1" loCatId="" qsTypeId="urn:microsoft.com/office/officeart/2005/8/quickstyle/simple4" qsCatId="simple" csTypeId="urn:microsoft.com/office/officeart/2005/8/colors/colorful2" csCatId="colorful" phldr="1"/>
      <dgm:spPr/>
      <dgm:t>
        <a:bodyPr/>
        <a:lstStyle/>
        <a:p>
          <a:endParaRPr lang="zh-CN" altLang="en-US"/>
        </a:p>
      </dgm:t>
    </dgm:pt>
    <dgm:pt modelId="{7370BD45-EC9C-7242-B5EE-84C12A297226}">
      <dgm:prSet phldrT="[文本]"/>
      <dgm:spPr/>
      <dgm:t>
        <a:bodyPr/>
        <a:lstStyle/>
        <a:p>
          <a:pPr algn="ctr"/>
          <a:r>
            <a:rPr lang="zh-CN" altLang="en-US" dirty="0"/>
            <a:t>建立抽象</a:t>
          </a:r>
        </a:p>
      </dgm:t>
    </dgm:pt>
    <dgm:pt modelId="{AB270BC9-95DF-9140-B115-ADDFBF937ED9}" type="parTrans" cxnId="{0E3F49F8-6E61-864F-B1F3-C81769C6897C}">
      <dgm:prSet/>
      <dgm:spPr/>
      <dgm:t>
        <a:bodyPr/>
        <a:lstStyle/>
        <a:p>
          <a:endParaRPr lang="zh-CN" altLang="en-US"/>
        </a:p>
      </dgm:t>
    </dgm:pt>
    <dgm:pt modelId="{324714CE-FDEE-6449-8119-A2F0E66934C9}" type="sibTrans" cxnId="{0E3F49F8-6E61-864F-B1F3-C81769C6897C}">
      <dgm:prSet/>
      <dgm:spPr/>
      <dgm:t>
        <a:bodyPr/>
        <a:lstStyle/>
        <a:p>
          <a:endParaRPr lang="zh-CN" altLang="en-US"/>
        </a:p>
      </dgm:t>
    </dgm:pt>
    <dgm:pt modelId="{816A5792-B627-F946-930A-FF15B63F0EE4}">
      <dgm:prSet phldrT="[文本]"/>
      <dgm:spPr/>
      <dgm:t>
        <a:bodyPr/>
        <a:lstStyle/>
        <a:p>
          <a:pPr algn="ctr"/>
          <a:r>
            <a:rPr lang="zh-CN" altLang="en-US" dirty="0"/>
            <a:t>实现抽象</a:t>
          </a:r>
        </a:p>
      </dgm:t>
    </dgm:pt>
    <dgm:pt modelId="{7884CBC0-A8DD-A84F-81BB-680A267E5F2F}" type="parTrans" cxnId="{92C8AF00-874B-5C41-9DFF-2E17AF0219B5}">
      <dgm:prSet/>
      <dgm:spPr/>
      <dgm:t>
        <a:bodyPr/>
        <a:lstStyle/>
        <a:p>
          <a:endParaRPr lang="zh-CN" altLang="en-US"/>
        </a:p>
      </dgm:t>
    </dgm:pt>
    <dgm:pt modelId="{FB7B1144-5839-F24B-862D-4BBC56EA973F}" type="sibTrans" cxnId="{92C8AF00-874B-5C41-9DFF-2E17AF0219B5}">
      <dgm:prSet/>
      <dgm:spPr/>
      <dgm:t>
        <a:bodyPr/>
        <a:lstStyle/>
        <a:p>
          <a:endParaRPr lang="zh-CN" altLang="en-US"/>
        </a:p>
      </dgm:t>
    </dgm:pt>
    <dgm:pt modelId="{09EA8837-918F-BE43-8687-7CB250BCF4EE}">
      <dgm:prSet phldrT="[文本]"/>
      <dgm:spPr/>
      <dgm:t>
        <a:bodyPr/>
        <a:lstStyle/>
        <a:p>
          <a:pPr algn="ctr"/>
          <a:r>
            <a:rPr lang="zh-CN" altLang="en-US" dirty="0"/>
            <a:t>使用抽象</a:t>
          </a:r>
        </a:p>
      </dgm:t>
    </dgm:pt>
    <dgm:pt modelId="{2AD6C27C-ACB2-FD42-BA43-512D5F3F5649}" type="parTrans" cxnId="{663BBDE1-D114-4146-816F-2F0A01D28D71}">
      <dgm:prSet/>
      <dgm:spPr/>
      <dgm:t>
        <a:bodyPr/>
        <a:lstStyle/>
        <a:p>
          <a:endParaRPr lang="zh-CN" altLang="en-US"/>
        </a:p>
      </dgm:t>
    </dgm:pt>
    <dgm:pt modelId="{FC3D9865-3D17-064B-8732-6A3351BBAC70}" type="sibTrans" cxnId="{663BBDE1-D114-4146-816F-2F0A01D28D71}">
      <dgm:prSet/>
      <dgm:spPr/>
      <dgm:t>
        <a:bodyPr/>
        <a:lstStyle/>
        <a:p>
          <a:endParaRPr lang="zh-CN" altLang="en-US"/>
        </a:p>
      </dgm:t>
    </dgm:pt>
    <dgm:pt modelId="{07DCB56C-C50B-9043-A1E2-24B460C69B2B}" type="pres">
      <dgm:prSet presAssocID="{4C36F791-3F20-7B47-82F5-FB5C473A7C87}" presName="linear" presStyleCnt="0">
        <dgm:presLayoutVars>
          <dgm:dir/>
          <dgm:animLvl val="lvl"/>
          <dgm:resizeHandles val="exact"/>
        </dgm:presLayoutVars>
      </dgm:prSet>
      <dgm:spPr/>
      <dgm:t>
        <a:bodyPr/>
        <a:lstStyle/>
        <a:p>
          <a:endParaRPr lang="zh-CN" altLang="en-US"/>
        </a:p>
      </dgm:t>
    </dgm:pt>
    <dgm:pt modelId="{2F01658D-A9BE-4444-8286-28DB52F77882}" type="pres">
      <dgm:prSet presAssocID="{7370BD45-EC9C-7242-B5EE-84C12A297226}" presName="parentLin" presStyleCnt="0"/>
      <dgm:spPr/>
    </dgm:pt>
    <dgm:pt modelId="{158C2807-7D2B-544E-9A0B-E9CD81E1654C}" type="pres">
      <dgm:prSet presAssocID="{7370BD45-EC9C-7242-B5EE-84C12A297226}" presName="parentLeftMargin" presStyleLbl="node1" presStyleIdx="0" presStyleCnt="3"/>
      <dgm:spPr/>
      <dgm:t>
        <a:bodyPr/>
        <a:lstStyle/>
        <a:p>
          <a:endParaRPr lang="zh-CN" altLang="en-US"/>
        </a:p>
      </dgm:t>
    </dgm:pt>
    <dgm:pt modelId="{953349C9-CC17-F84E-9D74-AD165827A109}" type="pres">
      <dgm:prSet presAssocID="{7370BD45-EC9C-7242-B5EE-84C12A297226}" presName="parentText" presStyleLbl="node1" presStyleIdx="0" presStyleCnt="3">
        <dgm:presLayoutVars>
          <dgm:chMax val="0"/>
          <dgm:bulletEnabled val="1"/>
        </dgm:presLayoutVars>
      </dgm:prSet>
      <dgm:spPr/>
      <dgm:t>
        <a:bodyPr/>
        <a:lstStyle/>
        <a:p>
          <a:endParaRPr lang="zh-CN" altLang="en-US"/>
        </a:p>
      </dgm:t>
    </dgm:pt>
    <dgm:pt modelId="{94C2CBA7-0737-D34D-8265-A4FC12CB2F39}" type="pres">
      <dgm:prSet presAssocID="{7370BD45-EC9C-7242-B5EE-84C12A297226}" presName="negativeSpace" presStyleCnt="0"/>
      <dgm:spPr/>
    </dgm:pt>
    <dgm:pt modelId="{7AF58EBB-E43E-8441-A1A0-3DCCAE2FFF84}" type="pres">
      <dgm:prSet presAssocID="{7370BD45-EC9C-7242-B5EE-84C12A297226}" presName="childText" presStyleLbl="conFgAcc1" presStyleIdx="0" presStyleCnt="3">
        <dgm:presLayoutVars>
          <dgm:bulletEnabled val="1"/>
        </dgm:presLayoutVars>
      </dgm:prSet>
      <dgm:spPr/>
    </dgm:pt>
    <dgm:pt modelId="{669E6D20-1EA3-004D-A3C0-A884F7B1D553}" type="pres">
      <dgm:prSet presAssocID="{324714CE-FDEE-6449-8119-A2F0E66934C9}" presName="spaceBetweenRectangles" presStyleCnt="0"/>
      <dgm:spPr/>
    </dgm:pt>
    <dgm:pt modelId="{3216B7B7-2331-1E49-9886-5AEAD06E2FD7}" type="pres">
      <dgm:prSet presAssocID="{816A5792-B627-F946-930A-FF15B63F0EE4}" presName="parentLin" presStyleCnt="0"/>
      <dgm:spPr/>
    </dgm:pt>
    <dgm:pt modelId="{387999D1-A090-7F46-83FD-B4F22E6C2525}" type="pres">
      <dgm:prSet presAssocID="{816A5792-B627-F946-930A-FF15B63F0EE4}" presName="parentLeftMargin" presStyleLbl="node1" presStyleIdx="0" presStyleCnt="3"/>
      <dgm:spPr/>
      <dgm:t>
        <a:bodyPr/>
        <a:lstStyle/>
        <a:p>
          <a:endParaRPr lang="zh-CN" altLang="en-US"/>
        </a:p>
      </dgm:t>
    </dgm:pt>
    <dgm:pt modelId="{0E6CF3A5-577A-5A4D-B72E-7515F22AB309}" type="pres">
      <dgm:prSet presAssocID="{816A5792-B627-F946-930A-FF15B63F0EE4}" presName="parentText" presStyleLbl="node1" presStyleIdx="1" presStyleCnt="3">
        <dgm:presLayoutVars>
          <dgm:chMax val="0"/>
          <dgm:bulletEnabled val="1"/>
        </dgm:presLayoutVars>
      </dgm:prSet>
      <dgm:spPr/>
      <dgm:t>
        <a:bodyPr/>
        <a:lstStyle/>
        <a:p>
          <a:endParaRPr lang="zh-CN" altLang="en-US"/>
        </a:p>
      </dgm:t>
    </dgm:pt>
    <dgm:pt modelId="{CB306B65-00C0-354A-B961-0E7A87F2344B}" type="pres">
      <dgm:prSet presAssocID="{816A5792-B627-F946-930A-FF15B63F0EE4}" presName="negativeSpace" presStyleCnt="0"/>
      <dgm:spPr/>
    </dgm:pt>
    <dgm:pt modelId="{B2317396-63A9-4443-9556-BD5F35A4516D}" type="pres">
      <dgm:prSet presAssocID="{816A5792-B627-F946-930A-FF15B63F0EE4}" presName="childText" presStyleLbl="conFgAcc1" presStyleIdx="1" presStyleCnt="3">
        <dgm:presLayoutVars>
          <dgm:bulletEnabled val="1"/>
        </dgm:presLayoutVars>
      </dgm:prSet>
      <dgm:spPr/>
    </dgm:pt>
    <dgm:pt modelId="{5615C744-8F5F-6E42-82A7-59D6D586AA50}" type="pres">
      <dgm:prSet presAssocID="{FB7B1144-5839-F24B-862D-4BBC56EA973F}" presName="spaceBetweenRectangles" presStyleCnt="0"/>
      <dgm:spPr/>
    </dgm:pt>
    <dgm:pt modelId="{3DE15986-0C15-6245-A6B2-1F42F5A9E08C}" type="pres">
      <dgm:prSet presAssocID="{09EA8837-918F-BE43-8687-7CB250BCF4EE}" presName="parentLin" presStyleCnt="0"/>
      <dgm:spPr/>
    </dgm:pt>
    <dgm:pt modelId="{A5ABF0E0-DB47-6A40-ABF1-94FF42FE3D61}" type="pres">
      <dgm:prSet presAssocID="{09EA8837-918F-BE43-8687-7CB250BCF4EE}" presName="parentLeftMargin" presStyleLbl="node1" presStyleIdx="1" presStyleCnt="3"/>
      <dgm:spPr/>
      <dgm:t>
        <a:bodyPr/>
        <a:lstStyle/>
        <a:p>
          <a:endParaRPr lang="zh-CN" altLang="en-US"/>
        </a:p>
      </dgm:t>
    </dgm:pt>
    <dgm:pt modelId="{1E2D9532-82EF-1C49-AF52-D8B9DAE8224A}" type="pres">
      <dgm:prSet presAssocID="{09EA8837-918F-BE43-8687-7CB250BCF4EE}" presName="parentText" presStyleLbl="node1" presStyleIdx="2" presStyleCnt="3">
        <dgm:presLayoutVars>
          <dgm:chMax val="0"/>
          <dgm:bulletEnabled val="1"/>
        </dgm:presLayoutVars>
      </dgm:prSet>
      <dgm:spPr/>
      <dgm:t>
        <a:bodyPr/>
        <a:lstStyle/>
        <a:p>
          <a:endParaRPr lang="zh-CN" altLang="en-US"/>
        </a:p>
      </dgm:t>
    </dgm:pt>
    <dgm:pt modelId="{1B0074C0-73F5-9F40-9734-36F248E75E3D}" type="pres">
      <dgm:prSet presAssocID="{09EA8837-918F-BE43-8687-7CB250BCF4EE}" presName="negativeSpace" presStyleCnt="0"/>
      <dgm:spPr/>
    </dgm:pt>
    <dgm:pt modelId="{B4506D6C-16A5-2B40-91AE-770FB43A7CF3}" type="pres">
      <dgm:prSet presAssocID="{09EA8837-918F-BE43-8687-7CB250BCF4EE}" presName="childText" presStyleLbl="conFgAcc1" presStyleIdx="2" presStyleCnt="3">
        <dgm:presLayoutVars>
          <dgm:bulletEnabled val="1"/>
        </dgm:presLayoutVars>
      </dgm:prSet>
      <dgm:spPr/>
    </dgm:pt>
  </dgm:ptLst>
  <dgm:cxnLst>
    <dgm:cxn modelId="{BF4DF752-CD6B-0043-B2FE-276FDF33B103}" type="presOf" srcId="{7370BD45-EC9C-7242-B5EE-84C12A297226}" destId="{953349C9-CC17-F84E-9D74-AD165827A109}" srcOrd="1" destOrd="0" presId="urn:microsoft.com/office/officeart/2005/8/layout/list1"/>
    <dgm:cxn modelId="{BE92AC2D-0A7A-2E44-A3B3-7FB17E32C762}" type="presOf" srcId="{816A5792-B627-F946-930A-FF15B63F0EE4}" destId="{387999D1-A090-7F46-83FD-B4F22E6C2525}" srcOrd="0" destOrd="0" presId="urn:microsoft.com/office/officeart/2005/8/layout/list1"/>
    <dgm:cxn modelId="{92C8AF00-874B-5C41-9DFF-2E17AF0219B5}" srcId="{4C36F791-3F20-7B47-82F5-FB5C473A7C87}" destId="{816A5792-B627-F946-930A-FF15B63F0EE4}" srcOrd="1" destOrd="0" parTransId="{7884CBC0-A8DD-A84F-81BB-680A267E5F2F}" sibTransId="{FB7B1144-5839-F24B-862D-4BBC56EA973F}"/>
    <dgm:cxn modelId="{2587345C-49DE-4A47-ABB7-4A500AA9DFF1}" type="presOf" srcId="{7370BD45-EC9C-7242-B5EE-84C12A297226}" destId="{158C2807-7D2B-544E-9A0B-E9CD81E1654C}" srcOrd="0" destOrd="0" presId="urn:microsoft.com/office/officeart/2005/8/layout/list1"/>
    <dgm:cxn modelId="{0E3F49F8-6E61-864F-B1F3-C81769C6897C}" srcId="{4C36F791-3F20-7B47-82F5-FB5C473A7C87}" destId="{7370BD45-EC9C-7242-B5EE-84C12A297226}" srcOrd="0" destOrd="0" parTransId="{AB270BC9-95DF-9140-B115-ADDFBF937ED9}" sibTransId="{324714CE-FDEE-6449-8119-A2F0E66934C9}"/>
    <dgm:cxn modelId="{88B6C45D-90A9-614B-846F-C11F9F3C74EB}" type="presOf" srcId="{4C36F791-3F20-7B47-82F5-FB5C473A7C87}" destId="{07DCB56C-C50B-9043-A1E2-24B460C69B2B}" srcOrd="0" destOrd="0" presId="urn:microsoft.com/office/officeart/2005/8/layout/list1"/>
    <dgm:cxn modelId="{E345D4E6-3E9A-5E46-80C9-125B7F55FAD0}" type="presOf" srcId="{09EA8837-918F-BE43-8687-7CB250BCF4EE}" destId="{A5ABF0E0-DB47-6A40-ABF1-94FF42FE3D61}" srcOrd="0" destOrd="0" presId="urn:microsoft.com/office/officeart/2005/8/layout/list1"/>
    <dgm:cxn modelId="{6CD436EF-E999-1D4A-9133-CD993DE27B39}" type="presOf" srcId="{816A5792-B627-F946-930A-FF15B63F0EE4}" destId="{0E6CF3A5-577A-5A4D-B72E-7515F22AB309}" srcOrd="1" destOrd="0" presId="urn:microsoft.com/office/officeart/2005/8/layout/list1"/>
    <dgm:cxn modelId="{663BBDE1-D114-4146-816F-2F0A01D28D71}" srcId="{4C36F791-3F20-7B47-82F5-FB5C473A7C87}" destId="{09EA8837-918F-BE43-8687-7CB250BCF4EE}" srcOrd="2" destOrd="0" parTransId="{2AD6C27C-ACB2-FD42-BA43-512D5F3F5649}" sibTransId="{FC3D9865-3D17-064B-8732-6A3351BBAC70}"/>
    <dgm:cxn modelId="{EAA74F1B-38D5-F942-9AD4-2973D6D4874D}" type="presOf" srcId="{09EA8837-918F-BE43-8687-7CB250BCF4EE}" destId="{1E2D9532-82EF-1C49-AF52-D8B9DAE8224A}" srcOrd="1" destOrd="0" presId="urn:microsoft.com/office/officeart/2005/8/layout/list1"/>
    <dgm:cxn modelId="{B7F1E5C9-8796-1F40-A02F-F9F8850F7A0B}" type="presParOf" srcId="{07DCB56C-C50B-9043-A1E2-24B460C69B2B}" destId="{2F01658D-A9BE-4444-8286-28DB52F77882}" srcOrd="0" destOrd="0" presId="urn:microsoft.com/office/officeart/2005/8/layout/list1"/>
    <dgm:cxn modelId="{D7DC41F4-19A2-8F42-95AD-5E677D3D0F03}" type="presParOf" srcId="{2F01658D-A9BE-4444-8286-28DB52F77882}" destId="{158C2807-7D2B-544E-9A0B-E9CD81E1654C}" srcOrd="0" destOrd="0" presId="urn:microsoft.com/office/officeart/2005/8/layout/list1"/>
    <dgm:cxn modelId="{2E2FB51A-14B5-1546-983D-7DDDA29F8450}" type="presParOf" srcId="{2F01658D-A9BE-4444-8286-28DB52F77882}" destId="{953349C9-CC17-F84E-9D74-AD165827A109}" srcOrd="1" destOrd="0" presId="urn:microsoft.com/office/officeart/2005/8/layout/list1"/>
    <dgm:cxn modelId="{C7276565-DC10-1544-81CE-DC30E52266EF}" type="presParOf" srcId="{07DCB56C-C50B-9043-A1E2-24B460C69B2B}" destId="{94C2CBA7-0737-D34D-8265-A4FC12CB2F39}" srcOrd="1" destOrd="0" presId="urn:microsoft.com/office/officeart/2005/8/layout/list1"/>
    <dgm:cxn modelId="{1816B329-AFE9-5B48-9067-29893582F1D0}" type="presParOf" srcId="{07DCB56C-C50B-9043-A1E2-24B460C69B2B}" destId="{7AF58EBB-E43E-8441-A1A0-3DCCAE2FFF84}" srcOrd="2" destOrd="0" presId="urn:microsoft.com/office/officeart/2005/8/layout/list1"/>
    <dgm:cxn modelId="{93B009DE-F0E6-7E4F-9ECF-55946B52A6DA}" type="presParOf" srcId="{07DCB56C-C50B-9043-A1E2-24B460C69B2B}" destId="{669E6D20-1EA3-004D-A3C0-A884F7B1D553}" srcOrd="3" destOrd="0" presId="urn:microsoft.com/office/officeart/2005/8/layout/list1"/>
    <dgm:cxn modelId="{44210BAB-9239-C941-803A-033B7CBF9299}" type="presParOf" srcId="{07DCB56C-C50B-9043-A1E2-24B460C69B2B}" destId="{3216B7B7-2331-1E49-9886-5AEAD06E2FD7}" srcOrd="4" destOrd="0" presId="urn:microsoft.com/office/officeart/2005/8/layout/list1"/>
    <dgm:cxn modelId="{4372A782-EEFF-1846-81D0-CA34A4B7E449}" type="presParOf" srcId="{3216B7B7-2331-1E49-9886-5AEAD06E2FD7}" destId="{387999D1-A090-7F46-83FD-B4F22E6C2525}" srcOrd="0" destOrd="0" presId="urn:microsoft.com/office/officeart/2005/8/layout/list1"/>
    <dgm:cxn modelId="{900BF056-9003-AE47-9A3D-A64B4ED82DE4}" type="presParOf" srcId="{3216B7B7-2331-1E49-9886-5AEAD06E2FD7}" destId="{0E6CF3A5-577A-5A4D-B72E-7515F22AB309}" srcOrd="1" destOrd="0" presId="urn:microsoft.com/office/officeart/2005/8/layout/list1"/>
    <dgm:cxn modelId="{B3707493-05E3-7F4E-A060-7B09518513D7}" type="presParOf" srcId="{07DCB56C-C50B-9043-A1E2-24B460C69B2B}" destId="{CB306B65-00C0-354A-B961-0E7A87F2344B}" srcOrd="5" destOrd="0" presId="urn:microsoft.com/office/officeart/2005/8/layout/list1"/>
    <dgm:cxn modelId="{1FA65314-3621-8D48-AEC7-21C20FD42BB3}" type="presParOf" srcId="{07DCB56C-C50B-9043-A1E2-24B460C69B2B}" destId="{B2317396-63A9-4443-9556-BD5F35A4516D}" srcOrd="6" destOrd="0" presId="urn:microsoft.com/office/officeart/2005/8/layout/list1"/>
    <dgm:cxn modelId="{48B59B33-9EA9-F14A-9F25-B74D5465AB4F}" type="presParOf" srcId="{07DCB56C-C50B-9043-A1E2-24B460C69B2B}" destId="{5615C744-8F5F-6E42-82A7-59D6D586AA50}" srcOrd="7" destOrd="0" presId="urn:microsoft.com/office/officeart/2005/8/layout/list1"/>
    <dgm:cxn modelId="{DD0FC989-BDBD-FF48-820E-43DCA7B89BBE}" type="presParOf" srcId="{07DCB56C-C50B-9043-A1E2-24B460C69B2B}" destId="{3DE15986-0C15-6245-A6B2-1F42F5A9E08C}" srcOrd="8" destOrd="0" presId="urn:microsoft.com/office/officeart/2005/8/layout/list1"/>
    <dgm:cxn modelId="{0FC8EE0B-9C34-0648-AD04-908C9B4114C8}" type="presParOf" srcId="{3DE15986-0C15-6245-A6B2-1F42F5A9E08C}" destId="{A5ABF0E0-DB47-6A40-ABF1-94FF42FE3D61}" srcOrd="0" destOrd="0" presId="urn:microsoft.com/office/officeart/2005/8/layout/list1"/>
    <dgm:cxn modelId="{EF3F2F64-7313-584B-8169-566F27E5B376}" type="presParOf" srcId="{3DE15986-0C15-6245-A6B2-1F42F5A9E08C}" destId="{1E2D9532-82EF-1C49-AF52-D8B9DAE8224A}" srcOrd="1" destOrd="0" presId="urn:microsoft.com/office/officeart/2005/8/layout/list1"/>
    <dgm:cxn modelId="{4770B9A4-3242-6F40-A89E-7482E1F7B13B}" type="presParOf" srcId="{07DCB56C-C50B-9043-A1E2-24B460C69B2B}" destId="{1B0074C0-73F5-9F40-9734-36F248E75E3D}" srcOrd="9" destOrd="0" presId="urn:microsoft.com/office/officeart/2005/8/layout/list1"/>
    <dgm:cxn modelId="{B89C63D2-B605-144E-B912-8BA7BA581046}" type="presParOf" srcId="{07DCB56C-C50B-9043-A1E2-24B460C69B2B}" destId="{B4506D6C-16A5-2B40-91AE-770FB43A7CF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36F791-3F20-7B47-82F5-FB5C473A7C87}" type="doc">
      <dgm:prSet loTypeId="urn:microsoft.com/office/officeart/2005/8/layout/list1" loCatId="" qsTypeId="urn:microsoft.com/office/officeart/2005/8/quickstyle/simple4" qsCatId="simple" csTypeId="urn:microsoft.com/office/officeart/2005/8/colors/colorful2" csCatId="colorful" phldr="1"/>
      <dgm:spPr/>
      <dgm:t>
        <a:bodyPr/>
        <a:lstStyle/>
        <a:p>
          <a:endParaRPr lang="zh-CN" altLang="en-US"/>
        </a:p>
      </dgm:t>
    </dgm:pt>
    <dgm:pt modelId="{7370BD45-EC9C-7242-B5EE-84C12A297226}">
      <dgm:prSet phldrT="[文本]"/>
      <dgm:spPr/>
      <dgm:t>
        <a:bodyPr/>
        <a:lstStyle/>
        <a:p>
          <a:pPr algn="ctr"/>
          <a:r>
            <a:rPr lang="zh-CN" altLang="en-US" dirty="0"/>
            <a:t>软件方法学</a:t>
          </a:r>
        </a:p>
      </dgm:t>
    </dgm:pt>
    <dgm:pt modelId="{AB270BC9-95DF-9140-B115-ADDFBF937ED9}" type="parTrans" cxnId="{0E3F49F8-6E61-864F-B1F3-C81769C6897C}">
      <dgm:prSet/>
      <dgm:spPr/>
      <dgm:t>
        <a:bodyPr/>
        <a:lstStyle/>
        <a:p>
          <a:endParaRPr lang="zh-CN" altLang="en-US"/>
        </a:p>
      </dgm:t>
    </dgm:pt>
    <dgm:pt modelId="{324714CE-FDEE-6449-8119-A2F0E66934C9}" type="sibTrans" cxnId="{0E3F49F8-6E61-864F-B1F3-C81769C6897C}">
      <dgm:prSet/>
      <dgm:spPr/>
      <dgm:t>
        <a:bodyPr/>
        <a:lstStyle/>
        <a:p>
          <a:endParaRPr lang="zh-CN" altLang="en-US"/>
        </a:p>
      </dgm:t>
    </dgm:pt>
    <dgm:pt modelId="{816A5792-B627-F946-930A-FF15B63F0EE4}">
      <dgm:prSet phldrT="[文本]"/>
      <dgm:spPr/>
      <dgm:t>
        <a:bodyPr/>
        <a:lstStyle/>
        <a:p>
          <a:pPr algn="ctr"/>
          <a:r>
            <a:rPr lang="zh-CN" altLang="en-US" dirty="0"/>
            <a:t>系统软件</a:t>
          </a:r>
        </a:p>
      </dgm:t>
    </dgm:pt>
    <dgm:pt modelId="{7884CBC0-A8DD-A84F-81BB-680A267E5F2F}" type="parTrans" cxnId="{92C8AF00-874B-5C41-9DFF-2E17AF0219B5}">
      <dgm:prSet/>
      <dgm:spPr/>
      <dgm:t>
        <a:bodyPr/>
        <a:lstStyle/>
        <a:p>
          <a:endParaRPr lang="zh-CN" altLang="en-US"/>
        </a:p>
      </dgm:t>
    </dgm:pt>
    <dgm:pt modelId="{FB7B1144-5839-F24B-862D-4BBC56EA973F}" type="sibTrans" cxnId="{92C8AF00-874B-5C41-9DFF-2E17AF0219B5}">
      <dgm:prSet/>
      <dgm:spPr/>
      <dgm:t>
        <a:bodyPr/>
        <a:lstStyle/>
        <a:p>
          <a:endParaRPr lang="zh-CN" altLang="en-US"/>
        </a:p>
      </dgm:t>
    </dgm:pt>
    <dgm:pt modelId="{09EA8837-918F-BE43-8687-7CB250BCF4EE}">
      <dgm:prSet phldrT="[文本]"/>
      <dgm:spPr/>
      <dgm:t>
        <a:bodyPr/>
        <a:lstStyle/>
        <a:p>
          <a:pPr algn="ctr"/>
          <a:r>
            <a:rPr lang="zh-CN" altLang="en-US" dirty="0"/>
            <a:t>软件工程</a:t>
          </a:r>
        </a:p>
      </dgm:t>
    </dgm:pt>
    <dgm:pt modelId="{2AD6C27C-ACB2-FD42-BA43-512D5F3F5649}" type="parTrans" cxnId="{663BBDE1-D114-4146-816F-2F0A01D28D71}">
      <dgm:prSet/>
      <dgm:spPr/>
      <dgm:t>
        <a:bodyPr/>
        <a:lstStyle/>
        <a:p>
          <a:endParaRPr lang="zh-CN" altLang="en-US"/>
        </a:p>
      </dgm:t>
    </dgm:pt>
    <dgm:pt modelId="{FC3D9865-3D17-064B-8732-6A3351BBAC70}" type="sibTrans" cxnId="{663BBDE1-D114-4146-816F-2F0A01D28D71}">
      <dgm:prSet/>
      <dgm:spPr/>
      <dgm:t>
        <a:bodyPr/>
        <a:lstStyle/>
        <a:p>
          <a:endParaRPr lang="zh-CN" altLang="en-US"/>
        </a:p>
      </dgm:t>
    </dgm:pt>
    <dgm:pt modelId="{07DCB56C-C50B-9043-A1E2-24B460C69B2B}" type="pres">
      <dgm:prSet presAssocID="{4C36F791-3F20-7B47-82F5-FB5C473A7C87}" presName="linear" presStyleCnt="0">
        <dgm:presLayoutVars>
          <dgm:dir/>
          <dgm:animLvl val="lvl"/>
          <dgm:resizeHandles val="exact"/>
        </dgm:presLayoutVars>
      </dgm:prSet>
      <dgm:spPr/>
      <dgm:t>
        <a:bodyPr/>
        <a:lstStyle/>
        <a:p>
          <a:endParaRPr lang="zh-CN" altLang="en-US"/>
        </a:p>
      </dgm:t>
    </dgm:pt>
    <dgm:pt modelId="{2F01658D-A9BE-4444-8286-28DB52F77882}" type="pres">
      <dgm:prSet presAssocID="{7370BD45-EC9C-7242-B5EE-84C12A297226}" presName="parentLin" presStyleCnt="0"/>
      <dgm:spPr/>
    </dgm:pt>
    <dgm:pt modelId="{158C2807-7D2B-544E-9A0B-E9CD81E1654C}" type="pres">
      <dgm:prSet presAssocID="{7370BD45-EC9C-7242-B5EE-84C12A297226}" presName="parentLeftMargin" presStyleLbl="node1" presStyleIdx="0" presStyleCnt="3"/>
      <dgm:spPr/>
      <dgm:t>
        <a:bodyPr/>
        <a:lstStyle/>
        <a:p>
          <a:endParaRPr lang="zh-CN" altLang="en-US"/>
        </a:p>
      </dgm:t>
    </dgm:pt>
    <dgm:pt modelId="{953349C9-CC17-F84E-9D74-AD165827A109}" type="pres">
      <dgm:prSet presAssocID="{7370BD45-EC9C-7242-B5EE-84C12A297226}" presName="parentText" presStyleLbl="node1" presStyleIdx="0" presStyleCnt="3">
        <dgm:presLayoutVars>
          <dgm:chMax val="0"/>
          <dgm:bulletEnabled val="1"/>
        </dgm:presLayoutVars>
      </dgm:prSet>
      <dgm:spPr/>
      <dgm:t>
        <a:bodyPr/>
        <a:lstStyle/>
        <a:p>
          <a:endParaRPr lang="zh-CN" altLang="en-US"/>
        </a:p>
      </dgm:t>
    </dgm:pt>
    <dgm:pt modelId="{94C2CBA7-0737-D34D-8265-A4FC12CB2F39}" type="pres">
      <dgm:prSet presAssocID="{7370BD45-EC9C-7242-B5EE-84C12A297226}" presName="negativeSpace" presStyleCnt="0"/>
      <dgm:spPr/>
    </dgm:pt>
    <dgm:pt modelId="{7AF58EBB-E43E-8441-A1A0-3DCCAE2FFF84}" type="pres">
      <dgm:prSet presAssocID="{7370BD45-EC9C-7242-B5EE-84C12A297226}" presName="childText" presStyleLbl="conFgAcc1" presStyleIdx="0" presStyleCnt="3">
        <dgm:presLayoutVars>
          <dgm:bulletEnabled val="1"/>
        </dgm:presLayoutVars>
      </dgm:prSet>
      <dgm:spPr/>
    </dgm:pt>
    <dgm:pt modelId="{669E6D20-1EA3-004D-A3C0-A884F7B1D553}" type="pres">
      <dgm:prSet presAssocID="{324714CE-FDEE-6449-8119-A2F0E66934C9}" presName="spaceBetweenRectangles" presStyleCnt="0"/>
      <dgm:spPr/>
    </dgm:pt>
    <dgm:pt modelId="{3216B7B7-2331-1E49-9886-5AEAD06E2FD7}" type="pres">
      <dgm:prSet presAssocID="{816A5792-B627-F946-930A-FF15B63F0EE4}" presName="parentLin" presStyleCnt="0"/>
      <dgm:spPr/>
    </dgm:pt>
    <dgm:pt modelId="{387999D1-A090-7F46-83FD-B4F22E6C2525}" type="pres">
      <dgm:prSet presAssocID="{816A5792-B627-F946-930A-FF15B63F0EE4}" presName="parentLeftMargin" presStyleLbl="node1" presStyleIdx="0" presStyleCnt="3"/>
      <dgm:spPr/>
      <dgm:t>
        <a:bodyPr/>
        <a:lstStyle/>
        <a:p>
          <a:endParaRPr lang="zh-CN" altLang="en-US"/>
        </a:p>
      </dgm:t>
    </dgm:pt>
    <dgm:pt modelId="{0E6CF3A5-577A-5A4D-B72E-7515F22AB309}" type="pres">
      <dgm:prSet presAssocID="{816A5792-B627-F946-930A-FF15B63F0EE4}" presName="parentText" presStyleLbl="node1" presStyleIdx="1" presStyleCnt="3">
        <dgm:presLayoutVars>
          <dgm:chMax val="0"/>
          <dgm:bulletEnabled val="1"/>
        </dgm:presLayoutVars>
      </dgm:prSet>
      <dgm:spPr/>
      <dgm:t>
        <a:bodyPr/>
        <a:lstStyle/>
        <a:p>
          <a:endParaRPr lang="zh-CN" altLang="en-US"/>
        </a:p>
      </dgm:t>
    </dgm:pt>
    <dgm:pt modelId="{CB306B65-00C0-354A-B961-0E7A87F2344B}" type="pres">
      <dgm:prSet presAssocID="{816A5792-B627-F946-930A-FF15B63F0EE4}" presName="negativeSpace" presStyleCnt="0"/>
      <dgm:spPr/>
    </dgm:pt>
    <dgm:pt modelId="{B2317396-63A9-4443-9556-BD5F35A4516D}" type="pres">
      <dgm:prSet presAssocID="{816A5792-B627-F946-930A-FF15B63F0EE4}" presName="childText" presStyleLbl="conFgAcc1" presStyleIdx="1" presStyleCnt="3">
        <dgm:presLayoutVars>
          <dgm:bulletEnabled val="1"/>
        </dgm:presLayoutVars>
      </dgm:prSet>
      <dgm:spPr/>
    </dgm:pt>
    <dgm:pt modelId="{5615C744-8F5F-6E42-82A7-59D6D586AA50}" type="pres">
      <dgm:prSet presAssocID="{FB7B1144-5839-F24B-862D-4BBC56EA973F}" presName="spaceBetweenRectangles" presStyleCnt="0"/>
      <dgm:spPr/>
    </dgm:pt>
    <dgm:pt modelId="{3DE15986-0C15-6245-A6B2-1F42F5A9E08C}" type="pres">
      <dgm:prSet presAssocID="{09EA8837-918F-BE43-8687-7CB250BCF4EE}" presName="parentLin" presStyleCnt="0"/>
      <dgm:spPr/>
    </dgm:pt>
    <dgm:pt modelId="{A5ABF0E0-DB47-6A40-ABF1-94FF42FE3D61}" type="pres">
      <dgm:prSet presAssocID="{09EA8837-918F-BE43-8687-7CB250BCF4EE}" presName="parentLeftMargin" presStyleLbl="node1" presStyleIdx="1" presStyleCnt="3"/>
      <dgm:spPr/>
      <dgm:t>
        <a:bodyPr/>
        <a:lstStyle/>
        <a:p>
          <a:endParaRPr lang="zh-CN" altLang="en-US"/>
        </a:p>
      </dgm:t>
    </dgm:pt>
    <dgm:pt modelId="{1E2D9532-82EF-1C49-AF52-D8B9DAE8224A}" type="pres">
      <dgm:prSet presAssocID="{09EA8837-918F-BE43-8687-7CB250BCF4EE}" presName="parentText" presStyleLbl="node1" presStyleIdx="2" presStyleCnt="3">
        <dgm:presLayoutVars>
          <dgm:chMax val="0"/>
          <dgm:bulletEnabled val="1"/>
        </dgm:presLayoutVars>
      </dgm:prSet>
      <dgm:spPr/>
      <dgm:t>
        <a:bodyPr/>
        <a:lstStyle/>
        <a:p>
          <a:endParaRPr lang="zh-CN" altLang="en-US"/>
        </a:p>
      </dgm:t>
    </dgm:pt>
    <dgm:pt modelId="{1B0074C0-73F5-9F40-9734-36F248E75E3D}" type="pres">
      <dgm:prSet presAssocID="{09EA8837-918F-BE43-8687-7CB250BCF4EE}" presName="negativeSpace" presStyleCnt="0"/>
      <dgm:spPr/>
    </dgm:pt>
    <dgm:pt modelId="{B4506D6C-16A5-2B40-91AE-770FB43A7CF3}" type="pres">
      <dgm:prSet presAssocID="{09EA8837-918F-BE43-8687-7CB250BCF4EE}" presName="childText" presStyleLbl="conFgAcc1" presStyleIdx="2" presStyleCnt="3">
        <dgm:presLayoutVars>
          <dgm:bulletEnabled val="1"/>
        </dgm:presLayoutVars>
      </dgm:prSet>
      <dgm:spPr/>
    </dgm:pt>
  </dgm:ptLst>
  <dgm:cxnLst>
    <dgm:cxn modelId="{BF4DF752-CD6B-0043-B2FE-276FDF33B103}" type="presOf" srcId="{7370BD45-EC9C-7242-B5EE-84C12A297226}" destId="{953349C9-CC17-F84E-9D74-AD165827A109}" srcOrd="1" destOrd="0" presId="urn:microsoft.com/office/officeart/2005/8/layout/list1"/>
    <dgm:cxn modelId="{BE92AC2D-0A7A-2E44-A3B3-7FB17E32C762}" type="presOf" srcId="{816A5792-B627-F946-930A-FF15B63F0EE4}" destId="{387999D1-A090-7F46-83FD-B4F22E6C2525}" srcOrd="0" destOrd="0" presId="urn:microsoft.com/office/officeart/2005/8/layout/list1"/>
    <dgm:cxn modelId="{92C8AF00-874B-5C41-9DFF-2E17AF0219B5}" srcId="{4C36F791-3F20-7B47-82F5-FB5C473A7C87}" destId="{816A5792-B627-F946-930A-FF15B63F0EE4}" srcOrd="1" destOrd="0" parTransId="{7884CBC0-A8DD-A84F-81BB-680A267E5F2F}" sibTransId="{FB7B1144-5839-F24B-862D-4BBC56EA973F}"/>
    <dgm:cxn modelId="{2587345C-49DE-4A47-ABB7-4A500AA9DFF1}" type="presOf" srcId="{7370BD45-EC9C-7242-B5EE-84C12A297226}" destId="{158C2807-7D2B-544E-9A0B-E9CD81E1654C}" srcOrd="0" destOrd="0" presId="urn:microsoft.com/office/officeart/2005/8/layout/list1"/>
    <dgm:cxn modelId="{0E3F49F8-6E61-864F-B1F3-C81769C6897C}" srcId="{4C36F791-3F20-7B47-82F5-FB5C473A7C87}" destId="{7370BD45-EC9C-7242-B5EE-84C12A297226}" srcOrd="0" destOrd="0" parTransId="{AB270BC9-95DF-9140-B115-ADDFBF937ED9}" sibTransId="{324714CE-FDEE-6449-8119-A2F0E66934C9}"/>
    <dgm:cxn modelId="{88B6C45D-90A9-614B-846F-C11F9F3C74EB}" type="presOf" srcId="{4C36F791-3F20-7B47-82F5-FB5C473A7C87}" destId="{07DCB56C-C50B-9043-A1E2-24B460C69B2B}" srcOrd="0" destOrd="0" presId="urn:microsoft.com/office/officeart/2005/8/layout/list1"/>
    <dgm:cxn modelId="{E345D4E6-3E9A-5E46-80C9-125B7F55FAD0}" type="presOf" srcId="{09EA8837-918F-BE43-8687-7CB250BCF4EE}" destId="{A5ABF0E0-DB47-6A40-ABF1-94FF42FE3D61}" srcOrd="0" destOrd="0" presId="urn:microsoft.com/office/officeart/2005/8/layout/list1"/>
    <dgm:cxn modelId="{6CD436EF-E999-1D4A-9133-CD993DE27B39}" type="presOf" srcId="{816A5792-B627-F946-930A-FF15B63F0EE4}" destId="{0E6CF3A5-577A-5A4D-B72E-7515F22AB309}" srcOrd="1" destOrd="0" presId="urn:microsoft.com/office/officeart/2005/8/layout/list1"/>
    <dgm:cxn modelId="{663BBDE1-D114-4146-816F-2F0A01D28D71}" srcId="{4C36F791-3F20-7B47-82F5-FB5C473A7C87}" destId="{09EA8837-918F-BE43-8687-7CB250BCF4EE}" srcOrd="2" destOrd="0" parTransId="{2AD6C27C-ACB2-FD42-BA43-512D5F3F5649}" sibTransId="{FC3D9865-3D17-064B-8732-6A3351BBAC70}"/>
    <dgm:cxn modelId="{EAA74F1B-38D5-F942-9AD4-2973D6D4874D}" type="presOf" srcId="{09EA8837-918F-BE43-8687-7CB250BCF4EE}" destId="{1E2D9532-82EF-1C49-AF52-D8B9DAE8224A}" srcOrd="1" destOrd="0" presId="urn:microsoft.com/office/officeart/2005/8/layout/list1"/>
    <dgm:cxn modelId="{B7F1E5C9-8796-1F40-A02F-F9F8850F7A0B}" type="presParOf" srcId="{07DCB56C-C50B-9043-A1E2-24B460C69B2B}" destId="{2F01658D-A9BE-4444-8286-28DB52F77882}" srcOrd="0" destOrd="0" presId="urn:microsoft.com/office/officeart/2005/8/layout/list1"/>
    <dgm:cxn modelId="{D7DC41F4-19A2-8F42-95AD-5E677D3D0F03}" type="presParOf" srcId="{2F01658D-A9BE-4444-8286-28DB52F77882}" destId="{158C2807-7D2B-544E-9A0B-E9CD81E1654C}" srcOrd="0" destOrd="0" presId="urn:microsoft.com/office/officeart/2005/8/layout/list1"/>
    <dgm:cxn modelId="{2E2FB51A-14B5-1546-983D-7DDDA29F8450}" type="presParOf" srcId="{2F01658D-A9BE-4444-8286-28DB52F77882}" destId="{953349C9-CC17-F84E-9D74-AD165827A109}" srcOrd="1" destOrd="0" presId="urn:microsoft.com/office/officeart/2005/8/layout/list1"/>
    <dgm:cxn modelId="{C7276565-DC10-1544-81CE-DC30E52266EF}" type="presParOf" srcId="{07DCB56C-C50B-9043-A1E2-24B460C69B2B}" destId="{94C2CBA7-0737-D34D-8265-A4FC12CB2F39}" srcOrd="1" destOrd="0" presId="urn:microsoft.com/office/officeart/2005/8/layout/list1"/>
    <dgm:cxn modelId="{1816B329-AFE9-5B48-9067-29893582F1D0}" type="presParOf" srcId="{07DCB56C-C50B-9043-A1E2-24B460C69B2B}" destId="{7AF58EBB-E43E-8441-A1A0-3DCCAE2FFF84}" srcOrd="2" destOrd="0" presId="urn:microsoft.com/office/officeart/2005/8/layout/list1"/>
    <dgm:cxn modelId="{93B009DE-F0E6-7E4F-9ECF-55946B52A6DA}" type="presParOf" srcId="{07DCB56C-C50B-9043-A1E2-24B460C69B2B}" destId="{669E6D20-1EA3-004D-A3C0-A884F7B1D553}" srcOrd="3" destOrd="0" presId="urn:microsoft.com/office/officeart/2005/8/layout/list1"/>
    <dgm:cxn modelId="{44210BAB-9239-C941-803A-033B7CBF9299}" type="presParOf" srcId="{07DCB56C-C50B-9043-A1E2-24B460C69B2B}" destId="{3216B7B7-2331-1E49-9886-5AEAD06E2FD7}" srcOrd="4" destOrd="0" presId="urn:microsoft.com/office/officeart/2005/8/layout/list1"/>
    <dgm:cxn modelId="{4372A782-EEFF-1846-81D0-CA34A4B7E449}" type="presParOf" srcId="{3216B7B7-2331-1E49-9886-5AEAD06E2FD7}" destId="{387999D1-A090-7F46-83FD-B4F22E6C2525}" srcOrd="0" destOrd="0" presId="urn:microsoft.com/office/officeart/2005/8/layout/list1"/>
    <dgm:cxn modelId="{900BF056-9003-AE47-9A3D-A64B4ED82DE4}" type="presParOf" srcId="{3216B7B7-2331-1E49-9886-5AEAD06E2FD7}" destId="{0E6CF3A5-577A-5A4D-B72E-7515F22AB309}" srcOrd="1" destOrd="0" presId="urn:microsoft.com/office/officeart/2005/8/layout/list1"/>
    <dgm:cxn modelId="{B3707493-05E3-7F4E-A060-7B09518513D7}" type="presParOf" srcId="{07DCB56C-C50B-9043-A1E2-24B460C69B2B}" destId="{CB306B65-00C0-354A-B961-0E7A87F2344B}" srcOrd="5" destOrd="0" presId="urn:microsoft.com/office/officeart/2005/8/layout/list1"/>
    <dgm:cxn modelId="{1FA65314-3621-8D48-AEC7-21C20FD42BB3}" type="presParOf" srcId="{07DCB56C-C50B-9043-A1E2-24B460C69B2B}" destId="{B2317396-63A9-4443-9556-BD5F35A4516D}" srcOrd="6" destOrd="0" presId="urn:microsoft.com/office/officeart/2005/8/layout/list1"/>
    <dgm:cxn modelId="{48B59B33-9EA9-F14A-9F25-B74D5465AB4F}" type="presParOf" srcId="{07DCB56C-C50B-9043-A1E2-24B460C69B2B}" destId="{5615C744-8F5F-6E42-82A7-59D6D586AA50}" srcOrd="7" destOrd="0" presId="urn:microsoft.com/office/officeart/2005/8/layout/list1"/>
    <dgm:cxn modelId="{DD0FC989-BDBD-FF48-820E-43DCA7B89BBE}" type="presParOf" srcId="{07DCB56C-C50B-9043-A1E2-24B460C69B2B}" destId="{3DE15986-0C15-6245-A6B2-1F42F5A9E08C}" srcOrd="8" destOrd="0" presId="urn:microsoft.com/office/officeart/2005/8/layout/list1"/>
    <dgm:cxn modelId="{0FC8EE0B-9C34-0648-AD04-908C9B4114C8}" type="presParOf" srcId="{3DE15986-0C15-6245-A6B2-1F42F5A9E08C}" destId="{A5ABF0E0-DB47-6A40-ABF1-94FF42FE3D61}" srcOrd="0" destOrd="0" presId="urn:microsoft.com/office/officeart/2005/8/layout/list1"/>
    <dgm:cxn modelId="{EF3F2F64-7313-584B-8169-566F27E5B376}" type="presParOf" srcId="{3DE15986-0C15-6245-A6B2-1F42F5A9E08C}" destId="{1E2D9532-82EF-1C49-AF52-D8B9DAE8224A}" srcOrd="1" destOrd="0" presId="urn:microsoft.com/office/officeart/2005/8/layout/list1"/>
    <dgm:cxn modelId="{4770B9A4-3242-6F40-A89E-7482E1F7B13B}" type="presParOf" srcId="{07DCB56C-C50B-9043-A1E2-24B460C69B2B}" destId="{1B0074C0-73F5-9F40-9734-36F248E75E3D}" srcOrd="9" destOrd="0" presId="urn:microsoft.com/office/officeart/2005/8/layout/list1"/>
    <dgm:cxn modelId="{B89C63D2-B605-144E-B912-8BA7BA581046}" type="presParOf" srcId="{07DCB56C-C50B-9043-A1E2-24B460C69B2B}" destId="{B4506D6C-16A5-2B40-91AE-770FB43A7CF3}"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52E379B-B91C-4DA9-A935-528A9DFCA15E}" type="doc">
      <dgm:prSet loTypeId="urn:microsoft.com/office/officeart/2005/8/layout/hChevron3" loCatId="process" qsTypeId="urn:microsoft.com/office/officeart/2005/8/quickstyle/simple1" qsCatId="simple" csTypeId="urn:microsoft.com/office/officeart/2005/8/colors/accent1_2" csCatId="accent1" phldr="1"/>
      <dgm:spPr/>
    </dgm:pt>
    <dgm:pt modelId="{51DB5294-2F60-47D1-9EED-D2D45155E87B}">
      <dgm:prSet phldrT="[文本]"/>
      <dgm:spPr/>
      <dgm:t>
        <a:bodyPr/>
        <a:lstStyle/>
        <a:p>
          <a:r>
            <a:rPr lang="zh-CN" altLang="en-US" dirty="0" smtClean="0">
              <a:latin typeface="微软雅黑" panose="020B0503020204020204" pitchFamily="34" charset="-122"/>
              <a:ea typeface="微软雅黑" panose="020B0503020204020204" pitchFamily="34" charset="-122"/>
            </a:rPr>
            <a:t>物理</a:t>
          </a:r>
          <a:endParaRPr lang="zh-CN" altLang="en-US" dirty="0">
            <a:latin typeface="微软雅黑" panose="020B0503020204020204" pitchFamily="34" charset="-122"/>
            <a:ea typeface="微软雅黑" panose="020B0503020204020204" pitchFamily="34" charset="-122"/>
          </a:endParaRPr>
        </a:p>
      </dgm:t>
    </dgm:pt>
    <dgm:pt modelId="{60E88DE0-8FD7-479B-B668-471683FA724C}" type="parTrans" cxnId="{7FE73922-4E53-4DA1-8DA4-CCBF6EE43C81}">
      <dgm:prSet/>
      <dgm:spPr/>
      <dgm:t>
        <a:bodyPr/>
        <a:lstStyle/>
        <a:p>
          <a:endParaRPr lang="zh-CN" altLang="en-US"/>
        </a:p>
      </dgm:t>
    </dgm:pt>
    <dgm:pt modelId="{A9B6F695-C559-46C6-8FE7-9159DE18F43F}" type="sibTrans" cxnId="{7FE73922-4E53-4DA1-8DA4-CCBF6EE43C81}">
      <dgm:prSet/>
      <dgm:spPr/>
      <dgm:t>
        <a:bodyPr/>
        <a:lstStyle/>
        <a:p>
          <a:endParaRPr lang="zh-CN" altLang="en-US"/>
        </a:p>
      </dgm:t>
    </dgm:pt>
    <dgm:pt modelId="{E3FB882B-118F-467B-950F-0F388E9CFCBC}">
      <dgm:prSet phldrT="[文本]"/>
      <dgm:spPr/>
      <dgm:t>
        <a:bodyPr/>
        <a:lstStyle/>
        <a:p>
          <a:r>
            <a:rPr lang="zh-CN" altLang="en-US" dirty="0" smtClean="0">
              <a:latin typeface="微软雅黑" panose="020B0503020204020204" pitchFamily="34" charset="-122"/>
              <a:ea typeface="微软雅黑" panose="020B0503020204020204" pitchFamily="34" charset="-122"/>
            </a:rPr>
            <a:t>算法</a:t>
          </a:r>
          <a:endParaRPr lang="zh-CN" altLang="en-US" dirty="0">
            <a:latin typeface="微软雅黑" panose="020B0503020204020204" pitchFamily="34" charset="-122"/>
            <a:ea typeface="微软雅黑" panose="020B0503020204020204" pitchFamily="34" charset="-122"/>
          </a:endParaRPr>
        </a:p>
      </dgm:t>
    </dgm:pt>
    <dgm:pt modelId="{2F09FE3D-8DA6-49DA-98A7-9181C9DDFEFB}" type="parTrans" cxnId="{B80C6ED4-81FA-4B78-87F4-AA2F5EE23E53}">
      <dgm:prSet/>
      <dgm:spPr/>
      <dgm:t>
        <a:bodyPr/>
        <a:lstStyle/>
        <a:p>
          <a:endParaRPr lang="zh-CN" altLang="en-US"/>
        </a:p>
      </dgm:t>
    </dgm:pt>
    <dgm:pt modelId="{27CFD1F4-C609-4D31-94CB-39C14CC3D7A5}" type="sibTrans" cxnId="{B80C6ED4-81FA-4B78-87F4-AA2F5EE23E53}">
      <dgm:prSet/>
      <dgm:spPr/>
      <dgm:t>
        <a:bodyPr/>
        <a:lstStyle/>
        <a:p>
          <a:endParaRPr lang="zh-CN" altLang="en-US"/>
        </a:p>
      </dgm:t>
    </dgm:pt>
    <dgm:pt modelId="{5E3655B6-B5B0-4A26-822F-8866FDD33372}">
      <dgm:prSet phldrT="[文本]"/>
      <dgm:spPr/>
      <dgm:t>
        <a:bodyPr/>
        <a:lstStyle/>
        <a:p>
          <a:r>
            <a:rPr lang="zh-CN" altLang="en-US" dirty="0" smtClean="0">
              <a:latin typeface="微软雅黑" panose="020B0503020204020204" pitchFamily="34" charset="-122"/>
              <a:ea typeface="微软雅黑" panose="020B0503020204020204" pitchFamily="34" charset="-122"/>
            </a:rPr>
            <a:t>体系结构</a:t>
          </a:r>
          <a:endParaRPr lang="zh-CN" altLang="en-US" dirty="0">
            <a:latin typeface="微软雅黑" panose="020B0503020204020204" pitchFamily="34" charset="-122"/>
            <a:ea typeface="微软雅黑" panose="020B0503020204020204" pitchFamily="34" charset="-122"/>
          </a:endParaRPr>
        </a:p>
      </dgm:t>
    </dgm:pt>
    <dgm:pt modelId="{AE13D008-4D79-41C1-AFD8-F6B785432FDA}" type="parTrans" cxnId="{1777C778-54D8-4745-A156-D807AA16C854}">
      <dgm:prSet/>
      <dgm:spPr/>
      <dgm:t>
        <a:bodyPr/>
        <a:lstStyle/>
        <a:p>
          <a:endParaRPr lang="zh-CN" altLang="en-US"/>
        </a:p>
      </dgm:t>
    </dgm:pt>
    <dgm:pt modelId="{A017A2C3-98D0-46DF-B6FA-1433A292CEB9}" type="sibTrans" cxnId="{1777C778-54D8-4745-A156-D807AA16C854}">
      <dgm:prSet/>
      <dgm:spPr/>
      <dgm:t>
        <a:bodyPr/>
        <a:lstStyle/>
        <a:p>
          <a:endParaRPr lang="zh-CN" altLang="en-US"/>
        </a:p>
      </dgm:t>
    </dgm:pt>
    <dgm:pt modelId="{F5A1EECB-2FBD-4DF9-BE6E-3B46130D7C37}">
      <dgm:prSet phldrT="[文本]"/>
      <dgm:spPr/>
      <dgm:t>
        <a:bodyPr/>
        <a:lstStyle/>
        <a:p>
          <a:r>
            <a:rPr lang="zh-CN" altLang="en-US" dirty="0" smtClean="0">
              <a:latin typeface="微软雅黑" panose="020B0503020204020204" pitchFamily="34" charset="-122"/>
              <a:ea typeface="微软雅黑" panose="020B0503020204020204" pitchFamily="34" charset="-122"/>
            </a:rPr>
            <a:t>组织</a:t>
          </a:r>
          <a:endParaRPr lang="zh-CN" altLang="en-US" dirty="0">
            <a:latin typeface="微软雅黑" panose="020B0503020204020204" pitchFamily="34" charset="-122"/>
            <a:ea typeface="微软雅黑" panose="020B0503020204020204" pitchFamily="34" charset="-122"/>
          </a:endParaRPr>
        </a:p>
      </dgm:t>
    </dgm:pt>
    <dgm:pt modelId="{70E3316B-D0AF-4E6F-B659-BFF33CFE1AF9}" type="parTrans" cxnId="{7F7077F0-726E-414A-8D00-78FF3A1C476D}">
      <dgm:prSet/>
      <dgm:spPr/>
      <dgm:t>
        <a:bodyPr/>
        <a:lstStyle/>
        <a:p>
          <a:endParaRPr lang="zh-CN" altLang="en-US"/>
        </a:p>
      </dgm:t>
    </dgm:pt>
    <dgm:pt modelId="{5757ACA9-D451-48F7-B629-FD1F6F7F86AC}" type="sibTrans" cxnId="{7F7077F0-726E-414A-8D00-78FF3A1C476D}">
      <dgm:prSet/>
      <dgm:spPr/>
      <dgm:t>
        <a:bodyPr/>
        <a:lstStyle/>
        <a:p>
          <a:endParaRPr lang="zh-CN" altLang="en-US"/>
        </a:p>
      </dgm:t>
    </dgm:pt>
    <dgm:pt modelId="{DAAE2705-39AB-47C2-AB1B-F86234556A7A}">
      <dgm:prSet phldrT="[文本]"/>
      <dgm:spPr/>
      <dgm:t>
        <a:bodyPr/>
        <a:lstStyle/>
        <a:p>
          <a:r>
            <a:rPr lang="zh-CN" altLang="en-US" dirty="0" smtClean="0">
              <a:latin typeface="微软雅黑" panose="020B0503020204020204" pitchFamily="34" charset="-122"/>
              <a:ea typeface="微软雅黑" panose="020B0503020204020204" pitchFamily="34" charset="-122"/>
            </a:rPr>
            <a:t>人与社会</a:t>
          </a:r>
          <a:endParaRPr lang="zh-CN" altLang="en-US" dirty="0">
            <a:latin typeface="微软雅黑" panose="020B0503020204020204" pitchFamily="34" charset="-122"/>
            <a:ea typeface="微软雅黑" panose="020B0503020204020204" pitchFamily="34" charset="-122"/>
          </a:endParaRPr>
        </a:p>
      </dgm:t>
    </dgm:pt>
    <dgm:pt modelId="{251E03F3-143A-4B78-8EAA-1EC6CDB06CE7}" type="parTrans" cxnId="{673A1B0A-DD17-4B1C-901D-B7ADF6637D36}">
      <dgm:prSet/>
      <dgm:spPr/>
      <dgm:t>
        <a:bodyPr/>
        <a:lstStyle/>
        <a:p>
          <a:endParaRPr lang="zh-CN" altLang="en-US"/>
        </a:p>
      </dgm:t>
    </dgm:pt>
    <dgm:pt modelId="{BC3C466C-8788-4A99-BB61-3D8D31BD731E}" type="sibTrans" cxnId="{673A1B0A-DD17-4B1C-901D-B7ADF6637D36}">
      <dgm:prSet/>
      <dgm:spPr/>
      <dgm:t>
        <a:bodyPr/>
        <a:lstStyle/>
        <a:p>
          <a:endParaRPr lang="zh-CN" altLang="en-US"/>
        </a:p>
      </dgm:t>
    </dgm:pt>
    <dgm:pt modelId="{D279AA80-CE96-46EF-90EF-A4B663994CA1}" type="pres">
      <dgm:prSet presAssocID="{652E379B-B91C-4DA9-A935-528A9DFCA15E}" presName="Name0" presStyleCnt="0">
        <dgm:presLayoutVars>
          <dgm:dir/>
          <dgm:resizeHandles val="exact"/>
        </dgm:presLayoutVars>
      </dgm:prSet>
      <dgm:spPr/>
    </dgm:pt>
    <dgm:pt modelId="{F32EBDF7-89D5-4904-B926-19A0DF620088}" type="pres">
      <dgm:prSet presAssocID="{51DB5294-2F60-47D1-9EED-D2D45155E87B}" presName="parTxOnly" presStyleLbl="node1" presStyleIdx="0" presStyleCnt="5">
        <dgm:presLayoutVars>
          <dgm:bulletEnabled val="1"/>
        </dgm:presLayoutVars>
      </dgm:prSet>
      <dgm:spPr/>
      <dgm:t>
        <a:bodyPr/>
        <a:lstStyle/>
        <a:p>
          <a:endParaRPr lang="zh-CN" altLang="en-US"/>
        </a:p>
      </dgm:t>
    </dgm:pt>
    <dgm:pt modelId="{7EC3E08E-C511-4ECA-93CD-168CBC5C1C3A}" type="pres">
      <dgm:prSet presAssocID="{A9B6F695-C559-46C6-8FE7-9159DE18F43F}" presName="parSpace" presStyleCnt="0"/>
      <dgm:spPr/>
    </dgm:pt>
    <dgm:pt modelId="{1EB7E84C-64E2-4480-BD4E-1DABDE5BBF0A}" type="pres">
      <dgm:prSet presAssocID="{E3FB882B-118F-467B-950F-0F388E9CFCBC}" presName="parTxOnly" presStyleLbl="node1" presStyleIdx="1" presStyleCnt="5">
        <dgm:presLayoutVars>
          <dgm:bulletEnabled val="1"/>
        </dgm:presLayoutVars>
      </dgm:prSet>
      <dgm:spPr/>
      <dgm:t>
        <a:bodyPr/>
        <a:lstStyle/>
        <a:p>
          <a:endParaRPr lang="zh-CN" altLang="en-US"/>
        </a:p>
      </dgm:t>
    </dgm:pt>
    <dgm:pt modelId="{F4B4640B-28ED-4797-AB74-39F476B758C0}" type="pres">
      <dgm:prSet presAssocID="{27CFD1F4-C609-4D31-94CB-39C14CC3D7A5}" presName="parSpace" presStyleCnt="0"/>
      <dgm:spPr/>
    </dgm:pt>
    <dgm:pt modelId="{DB60D87A-1849-44C0-A589-066B0B56D59E}" type="pres">
      <dgm:prSet presAssocID="{5E3655B6-B5B0-4A26-822F-8866FDD33372}" presName="parTxOnly" presStyleLbl="node1" presStyleIdx="2" presStyleCnt="5">
        <dgm:presLayoutVars>
          <dgm:bulletEnabled val="1"/>
        </dgm:presLayoutVars>
      </dgm:prSet>
      <dgm:spPr/>
      <dgm:t>
        <a:bodyPr/>
        <a:lstStyle/>
        <a:p>
          <a:endParaRPr lang="zh-CN" altLang="en-US"/>
        </a:p>
      </dgm:t>
    </dgm:pt>
    <dgm:pt modelId="{28C32868-3989-4D41-92F9-13388FC5D4E5}" type="pres">
      <dgm:prSet presAssocID="{A017A2C3-98D0-46DF-B6FA-1433A292CEB9}" presName="parSpace" presStyleCnt="0"/>
      <dgm:spPr/>
    </dgm:pt>
    <dgm:pt modelId="{58C4D596-D8EC-434F-B074-130A150922FC}" type="pres">
      <dgm:prSet presAssocID="{F5A1EECB-2FBD-4DF9-BE6E-3B46130D7C37}" presName="parTxOnly" presStyleLbl="node1" presStyleIdx="3" presStyleCnt="5">
        <dgm:presLayoutVars>
          <dgm:bulletEnabled val="1"/>
        </dgm:presLayoutVars>
      </dgm:prSet>
      <dgm:spPr/>
      <dgm:t>
        <a:bodyPr/>
        <a:lstStyle/>
        <a:p>
          <a:endParaRPr lang="zh-CN" altLang="en-US"/>
        </a:p>
      </dgm:t>
    </dgm:pt>
    <dgm:pt modelId="{A31E6D12-37F6-4024-B7D9-D38EA575C5FC}" type="pres">
      <dgm:prSet presAssocID="{5757ACA9-D451-48F7-B629-FD1F6F7F86AC}" presName="parSpace" presStyleCnt="0"/>
      <dgm:spPr/>
    </dgm:pt>
    <dgm:pt modelId="{84B26D4F-D939-481F-B8D1-F74A5E385996}" type="pres">
      <dgm:prSet presAssocID="{DAAE2705-39AB-47C2-AB1B-F86234556A7A}" presName="parTxOnly" presStyleLbl="node1" presStyleIdx="4" presStyleCnt="5">
        <dgm:presLayoutVars>
          <dgm:bulletEnabled val="1"/>
        </dgm:presLayoutVars>
      </dgm:prSet>
      <dgm:spPr/>
      <dgm:t>
        <a:bodyPr/>
        <a:lstStyle/>
        <a:p>
          <a:endParaRPr lang="zh-CN" altLang="en-US"/>
        </a:p>
      </dgm:t>
    </dgm:pt>
  </dgm:ptLst>
  <dgm:cxnLst>
    <dgm:cxn modelId="{DD42EB30-119B-440C-919B-3E0BBD37D0AF}" type="presOf" srcId="{51DB5294-2F60-47D1-9EED-D2D45155E87B}" destId="{F32EBDF7-89D5-4904-B926-19A0DF620088}" srcOrd="0" destOrd="0" presId="urn:microsoft.com/office/officeart/2005/8/layout/hChevron3"/>
    <dgm:cxn modelId="{7FE73922-4E53-4DA1-8DA4-CCBF6EE43C81}" srcId="{652E379B-B91C-4DA9-A935-528A9DFCA15E}" destId="{51DB5294-2F60-47D1-9EED-D2D45155E87B}" srcOrd="0" destOrd="0" parTransId="{60E88DE0-8FD7-479B-B668-471683FA724C}" sibTransId="{A9B6F695-C559-46C6-8FE7-9159DE18F43F}"/>
    <dgm:cxn modelId="{E4FC4390-2CBB-4A18-A402-ABBC546AD25B}" type="presOf" srcId="{5E3655B6-B5B0-4A26-822F-8866FDD33372}" destId="{DB60D87A-1849-44C0-A589-066B0B56D59E}" srcOrd="0" destOrd="0" presId="urn:microsoft.com/office/officeart/2005/8/layout/hChevron3"/>
    <dgm:cxn modelId="{71728857-66CA-4EF7-8322-61B6D6C134F8}" type="presOf" srcId="{F5A1EECB-2FBD-4DF9-BE6E-3B46130D7C37}" destId="{58C4D596-D8EC-434F-B074-130A150922FC}" srcOrd="0" destOrd="0" presId="urn:microsoft.com/office/officeart/2005/8/layout/hChevron3"/>
    <dgm:cxn modelId="{673A1B0A-DD17-4B1C-901D-B7ADF6637D36}" srcId="{652E379B-B91C-4DA9-A935-528A9DFCA15E}" destId="{DAAE2705-39AB-47C2-AB1B-F86234556A7A}" srcOrd="4" destOrd="0" parTransId="{251E03F3-143A-4B78-8EAA-1EC6CDB06CE7}" sibTransId="{BC3C466C-8788-4A99-BB61-3D8D31BD731E}"/>
    <dgm:cxn modelId="{7F7077F0-726E-414A-8D00-78FF3A1C476D}" srcId="{652E379B-B91C-4DA9-A935-528A9DFCA15E}" destId="{F5A1EECB-2FBD-4DF9-BE6E-3B46130D7C37}" srcOrd="3" destOrd="0" parTransId="{70E3316B-D0AF-4E6F-B659-BFF33CFE1AF9}" sibTransId="{5757ACA9-D451-48F7-B629-FD1F6F7F86AC}"/>
    <dgm:cxn modelId="{B80C6ED4-81FA-4B78-87F4-AA2F5EE23E53}" srcId="{652E379B-B91C-4DA9-A935-528A9DFCA15E}" destId="{E3FB882B-118F-467B-950F-0F388E9CFCBC}" srcOrd="1" destOrd="0" parTransId="{2F09FE3D-8DA6-49DA-98A7-9181C9DDFEFB}" sibTransId="{27CFD1F4-C609-4D31-94CB-39C14CC3D7A5}"/>
    <dgm:cxn modelId="{BB12F2F1-CED4-492B-A977-AB8C1BDF1AE9}" type="presOf" srcId="{DAAE2705-39AB-47C2-AB1B-F86234556A7A}" destId="{84B26D4F-D939-481F-B8D1-F74A5E385996}" srcOrd="0" destOrd="0" presId="urn:microsoft.com/office/officeart/2005/8/layout/hChevron3"/>
    <dgm:cxn modelId="{C67F8E7A-106D-4C27-B2AE-AA33B3469344}" type="presOf" srcId="{652E379B-B91C-4DA9-A935-528A9DFCA15E}" destId="{D279AA80-CE96-46EF-90EF-A4B663994CA1}" srcOrd="0" destOrd="0" presId="urn:microsoft.com/office/officeart/2005/8/layout/hChevron3"/>
    <dgm:cxn modelId="{08979729-6684-4C09-A780-59E559219690}" type="presOf" srcId="{E3FB882B-118F-467B-950F-0F388E9CFCBC}" destId="{1EB7E84C-64E2-4480-BD4E-1DABDE5BBF0A}" srcOrd="0" destOrd="0" presId="urn:microsoft.com/office/officeart/2005/8/layout/hChevron3"/>
    <dgm:cxn modelId="{1777C778-54D8-4745-A156-D807AA16C854}" srcId="{652E379B-B91C-4DA9-A935-528A9DFCA15E}" destId="{5E3655B6-B5B0-4A26-822F-8866FDD33372}" srcOrd="2" destOrd="0" parTransId="{AE13D008-4D79-41C1-AFD8-F6B785432FDA}" sibTransId="{A017A2C3-98D0-46DF-B6FA-1433A292CEB9}"/>
    <dgm:cxn modelId="{62C71D74-1FEB-4481-9A5C-4A1B76C3F291}" type="presParOf" srcId="{D279AA80-CE96-46EF-90EF-A4B663994CA1}" destId="{F32EBDF7-89D5-4904-B926-19A0DF620088}" srcOrd="0" destOrd="0" presId="urn:microsoft.com/office/officeart/2005/8/layout/hChevron3"/>
    <dgm:cxn modelId="{9282C81E-DEAF-4DE4-AC2A-016D49391B2C}" type="presParOf" srcId="{D279AA80-CE96-46EF-90EF-A4B663994CA1}" destId="{7EC3E08E-C511-4ECA-93CD-168CBC5C1C3A}" srcOrd="1" destOrd="0" presId="urn:microsoft.com/office/officeart/2005/8/layout/hChevron3"/>
    <dgm:cxn modelId="{FA1B1DF8-3A5A-4268-9D75-DE334887D21E}" type="presParOf" srcId="{D279AA80-CE96-46EF-90EF-A4B663994CA1}" destId="{1EB7E84C-64E2-4480-BD4E-1DABDE5BBF0A}" srcOrd="2" destOrd="0" presId="urn:microsoft.com/office/officeart/2005/8/layout/hChevron3"/>
    <dgm:cxn modelId="{F1A2B339-A233-4C12-93CE-272AF768C844}" type="presParOf" srcId="{D279AA80-CE96-46EF-90EF-A4B663994CA1}" destId="{F4B4640B-28ED-4797-AB74-39F476B758C0}" srcOrd="3" destOrd="0" presId="urn:microsoft.com/office/officeart/2005/8/layout/hChevron3"/>
    <dgm:cxn modelId="{2A3BE07B-FDCF-41BE-B300-B52262706A8F}" type="presParOf" srcId="{D279AA80-CE96-46EF-90EF-A4B663994CA1}" destId="{DB60D87A-1849-44C0-A589-066B0B56D59E}" srcOrd="4" destOrd="0" presId="urn:microsoft.com/office/officeart/2005/8/layout/hChevron3"/>
    <dgm:cxn modelId="{7810E226-9063-4DC0-B88C-E609D976CD3C}" type="presParOf" srcId="{D279AA80-CE96-46EF-90EF-A4B663994CA1}" destId="{28C32868-3989-4D41-92F9-13388FC5D4E5}" srcOrd="5" destOrd="0" presId="urn:microsoft.com/office/officeart/2005/8/layout/hChevron3"/>
    <dgm:cxn modelId="{9D3487B5-D586-4625-B74B-567CC45794CA}" type="presParOf" srcId="{D279AA80-CE96-46EF-90EF-A4B663994CA1}" destId="{58C4D596-D8EC-434F-B074-130A150922FC}" srcOrd="6" destOrd="0" presId="urn:microsoft.com/office/officeart/2005/8/layout/hChevron3"/>
    <dgm:cxn modelId="{CEC8181F-664B-4B97-B4AB-B1A04E0288B9}" type="presParOf" srcId="{D279AA80-CE96-46EF-90EF-A4B663994CA1}" destId="{A31E6D12-37F6-4024-B7D9-D38EA575C5FC}" srcOrd="7" destOrd="0" presId="urn:microsoft.com/office/officeart/2005/8/layout/hChevron3"/>
    <dgm:cxn modelId="{D2DF5B1E-ED79-4E42-8865-DE2BD74DAA3B}" type="presParOf" srcId="{D279AA80-CE96-46EF-90EF-A4B663994CA1}" destId="{84B26D4F-D939-481F-B8D1-F74A5E385996}"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2E379B-B91C-4DA9-A935-528A9DFCA15E}" type="doc">
      <dgm:prSet loTypeId="urn:microsoft.com/office/officeart/2005/8/layout/hChevron3" loCatId="process" qsTypeId="urn:microsoft.com/office/officeart/2005/8/quickstyle/simple1" qsCatId="simple" csTypeId="urn:microsoft.com/office/officeart/2005/8/colors/accent1_2" csCatId="accent1" phldr="1"/>
      <dgm:spPr/>
    </dgm:pt>
    <dgm:pt modelId="{51DB5294-2F60-47D1-9EED-D2D45155E87B}">
      <dgm:prSet phldrT="[文本]"/>
      <dgm:spPr/>
      <dgm:t>
        <a:bodyPr/>
        <a:lstStyle/>
        <a:p>
          <a:r>
            <a:rPr lang="zh-CN" altLang="en-US" dirty="0" smtClean="0">
              <a:latin typeface="微软雅黑" panose="020B0503020204020204" pitchFamily="34" charset="-122"/>
              <a:ea typeface="微软雅黑" panose="020B0503020204020204" pitchFamily="34" charset="-122"/>
            </a:rPr>
            <a:t>物理</a:t>
          </a:r>
          <a:endParaRPr lang="zh-CN" altLang="en-US" dirty="0">
            <a:latin typeface="微软雅黑" panose="020B0503020204020204" pitchFamily="34" charset="-122"/>
            <a:ea typeface="微软雅黑" panose="020B0503020204020204" pitchFamily="34" charset="-122"/>
          </a:endParaRPr>
        </a:p>
      </dgm:t>
    </dgm:pt>
    <dgm:pt modelId="{60E88DE0-8FD7-479B-B668-471683FA724C}" type="parTrans" cxnId="{7FE73922-4E53-4DA1-8DA4-CCBF6EE43C81}">
      <dgm:prSet/>
      <dgm:spPr/>
      <dgm:t>
        <a:bodyPr/>
        <a:lstStyle/>
        <a:p>
          <a:endParaRPr lang="zh-CN" altLang="en-US"/>
        </a:p>
      </dgm:t>
    </dgm:pt>
    <dgm:pt modelId="{A9B6F695-C559-46C6-8FE7-9159DE18F43F}" type="sibTrans" cxnId="{7FE73922-4E53-4DA1-8DA4-CCBF6EE43C81}">
      <dgm:prSet/>
      <dgm:spPr/>
      <dgm:t>
        <a:bodyPr/>
        <a:lstStyle/>
        <a:p>
          <a:endParaRPr lang="zh-CN" altLang="en-US"/>
        </a:p>
      </dgm:t>
    </dgm:pt>
    <dgm:pt modelId="{E3FB882B-118F-467B-950F-0F388E9CFCBC}">
      <dgm:prSet phldrT="[文本]"/>
      <dgm:spPr/>
      <dgm:t>
        <a:bodyPr/>
        <a:lstStyle/>
        <a:p>
          <a:r>
            <a:rPr lang="zh-CN" altLang="en-US" dirty="0" smtClean="0">
              <a:latin typeface="微软雅黑" panose="020B0503020204020204" pitchFamily="34" charset="-122"/>
              <a:ea typeface="微软雅黑" panose="020B0503020204020204" pitchFamily="34" charset="-122"/>
            </a:rPr>
            <a:t>算法</a:t>
          </a:r>
          <a:endParaRPr lang="zh-CN" altLang="en-US" dirty="0">
            <a:latin typeface="微软雅黑" panose="020B0503020204020204" pitchFamily="34" charset="-122"/>
            <a:ea typeface="微软雅黑" panose="020B0503020204020204" pitchFamily="34" charset="-122"/>
          </a:endParaRPr>
        </a:p>
      </dgm:t>
    </dgm:pt>
    <dgm:pt modelId="{2F09FE3D-8DA6-49DA-98A7-9181C9DDFEFB}" type="parTrans" cxnId="{B80C6ED4-81FA-4B78-87F4-AA2F5EE23E53}">
      <dgm:prSet/>
      <dgm:spPr/>
      <dgm:t>
        <a:bodyPr/>
        <a:lstStyle/>
        <a:p>
          <a:endParaRPr lang="zh-CN" altLang="en-US"/>
        </a:p>
      </dgm:t>
    </dgm:pt>
    <dgm:pt modelId="{27CFD1F4-C609-4D31-94CB-39C14CC3D7A5}" type="sibTrans" cxnId="{B80C6ED4-81FA-4B78-87F4-AA2F5EE23E53}">
      <dgm:prSet/>
      <dgm:spPr/>
      <dgm:t>
        <a:bodyPr/>
        <a:lstStyle/>
        <a:p>
          <a:endParaRPr lang="zh-CN" altLang="en-US"/>
        </a:p>
      </dgm:t>
    </dgm:pt>
    <dgm:pt modelId="{5E3655B6-B5B0-4A26-822F-8866FDD33372}">
      <dgm:prSet phldrT="[文本]"/>
      <dgm:spPr/>
      <dgm:t>
        <a:bodyPr/>
        <a:lstStyle/>
        <a:p>
          <a:r>
            <a:rPr lang="zh-CN" altLang="en-US" dirty="0" smtClean="0">
              <a:latin typeface="微软雅黑" panose="020B0503020204020204" pitchFamily="34" charset="-122"/>
              <a:ea typeface="微软雅黑" panose="020B0503020204020204" pitchFamily="34" charset="-122"/>
            </a:rPr>
            <a:t>体系结构</a:t>
          </a:r>
          <a:endParaRPr lang="zh-CN" altLang="en-US" dirty="0">
            <a:latin typeface="微软雅黑" panose="020B0503020204020204" pitchFamily="34" charset="-122"/>
            <a:ea typeface="微软雅黑" panose="020B0503020204020204" pitchFamily="34" charset="-122"/>
          </a:endParaRPr>
        </a:p>
      </dgm:t>
    </dgm:pt>
    <dgm:pt modelId="{AE13D008-4D79-41C1-AFD8-F6B785432FDA}" type="parTrans" cxnId="{1777C778-54D8-4745-A156-D807AA16C854}">
      <dgm:prSet/>
      <dgm:spPr/>
      <dgm:t>
        <a:bodyPr/>
        <a:lstStyle/>
        <a:p>
          <a:endParaRPr lang="zh-CN" altLang="en-US"/>
        </a:p>
      </dgm:t>
    </dgm:pt>
    <dgm:pt modelId="{A017A2C3-98D0-46DF-B6FA-1433A292CEB9}" type="sibTrans" cxnId="{1777C778-54D8-4745-A156-D807AA16C854}">
      <dgm:prSet/>
      <dgm:spPr/>
      <dgm:t>
        <a:bodyPr/>
        <a:lstStyle/>
        <a:p>
          <a:endParaRPr lang="zh-CN" altLang="en-US"/>
        </a:p>
      </dgm:t>
    </dgm:pt>
    <dgm:pt modelId="{F5A1EECB-2FBD-4DF9-BE6E-3B46130D7C37}">
      <dgm:prSet phldrT="[文本]"/>
      <dgm:spPr/>
      <dgm:t>
        <a:bodyPr/>
        <a:lstStyle/>
        <a:p>
          <a:r>
            <a:rPr lang="zh-CN" altLang="en-US" dirty="0" smtClean="0">
              <a:latin typeface="微软雅黑" panose="020B0503020204020204" pitchFamily="34" charset="-122"/>
              <a:ea typeface="微软雅黑" panose="020B0503020204020204" pitchFamily="34" charset="-122"/>
            </a:rPr>
            <a:t>组织</a:t>
          </a:r>
          <a:endParaRPr lang="zh-CN" altLang="en-US" dirty="0">
            <a:latin typeface="微软雅黑" panose="020B0503020204020204" pitchFamily="34" charset="-122"/>
            <a:ea typeface="微软雅黑" panose="020B0503020204020204" pitchFamily="34" charset="-122"/>
          </a:endParaRPr>
        </a:p>
      </dgm:t>
    </dgm:pt>
    <dgm:pt modelId="{70E3316B-D0AF-4E6F-B659-BFF33CFE1AF9}" type="parTrans" cxnId="{7F7077F0-726E-414A-8D00-78FF3A1C476D}">
      <dgm:prSet/>
      <dgm:spPr/>
      <dgm:t>
        <a:bodyPr/>
        <a:lstStyle/>
        <a:p>
          <a:endParaRPr lang="zh-CN" altLang="en-US"/>
        </a:p>
      </dgm:t>
    </dgm:pt>
    <dgm:pt modelId="{5757ACA9-D451-48F7-B629-FD1F6F7F86AC}" type="sibTrans" cxnId="{7F7077F0-726E-414A-8D00-78FF3A1C476D}">
      <dgm:prSet/>
      <dgm:spPr/>
      <dgm:t>
        <a:bodyPr/>
        <a:lstStyle/>
        <a:p>
          <a:endParaRPr lang="zh-CN" altLang="en-US"/>
        </a:p>
      </dgm:t>
    </dgm:pt>
    <dgm:pt modelId="{DAAE2705-39AB-47C2-AB1B-F86234556A7A}">
      <dgm:prSet phldrT="[文本]"/>
      <dgm:spPr/>
      <dgm:t>
        <a:bodyPr/>
        <a:lstStyle/>
        <a:p>
          <a:r>
            <a:rPr lang="zh-CN" altLang="en-US" dirty="0" smtClean="0">
              <a:latin typeface="微软雅黑" panose="020B0503020204020204" pitchFamily="34" charset="-122"/>
              <a:ea typeface="微软雅黑" panose="020B0503020204020204" pitchFamily="34" charset="-122"/>
            </a:rPr>
            <a:t>人与社会</a:t>
          </a:r>
          <a:endParaRPr lang="zh-CN" altLang="en-US" dirty="0">
            <a:latin typeface="微软雅黑" panose="020B0503020204020204" pitchFamily="34" charset="-122"/>
            <a:ea typeface="微软雅黑" panose="020B0503020204020204" pitchFamily="34" charset="-122"/>
          </a:endParaRPr>
        </a:p>
      </dgm:t>
    </dgm:pt>
    <dgm:pt modelId="{251E03F3-143A-4B78-8EAA-1EC6CDB06CE7}" type="parTrans" cxnId="{673A1B0A-DD17-4B1C-901D-B7ADF6637D36}">
      <dgm:prSet/>
      <dgm:spPr/>
      <dgm:t>
        <a:bodyPr/>
        <a:lstStyle/>
        <a:p>
          <a:endParaRPr lang="zh-CN" altLang="en-US"/>
        </a:p>
      </dgm:t>
    </dgm:pt>
    <dgm:pt modelId="{BC3C466C-8788-4A99-BB61-3D8D31BD731E}" type="sibTrans" cxnId="{673A1B0A-DD17-4B1C-901D-B7ADF6637D36}">
      <dgm:prSet/>
      <dgm:spPr/>
      <dgm:t>
        <a:bodyPr/>
        <a:lstStyle/>
        <a:p>
          <a:endParaRPr lang="zh-CN" altLang="en-US"/>
        </a:p>
      </dgm:t>
    </dgm:pt>
    <dgm:pt modelId="{D279AA80-CE96-46EF-90EF-A4B663994CA1}" type="pres">
      <dgm:prSet presAssocID="{652E379B-B91C-4DA9-A935-528A9DFCA15E}" presName="Name0" presStyleCnt="0">
        <dgm:presLayoutVars>
          <dgm:dir/>
          <dgm:resizeHandles val="exact"/>
        </dgm:presLayoutVars>
      </dgm:prSet>
      <dgm:spPr/>
    </dgm:pt>
    <dgm:pt modelId="{F32EBDF7-89D5-4904-B926-19A0DF620088}" type="pres">
      <dgm:prSet presAssocID="{51DB5294-2F60-47D1-9EED-D2D45155E87B}" presName="parTxOnly" presStyleLbl="node1" presStyleIdx="0" presStyleCnt="5">
        <dgm:presLayoutVars>
          <dgm:bulletEnabled val="1"/>
        </dgm:presLayoutVars>
      </dgm:prSet>
      <dgm:spPr/>
      <dgm:t>
        <a:bodyPr/>
        <a:lstStyle/>
        <a:p>
          <a:endParaRPr lang="zh-CN" altLang="en-US"/>
        </a:p>
      </dgm:t>
    </dgm:pt>
    <dgm:pt modelId="{7EC3E08E-C511-4ECA-93CD-168CBC5C1C3A}" type="pres">
      <dgm:prSet presAssocID="{A9B6F695-C559-46C6-8FE7-9159DE18F43F}" presName="parSpace" presStyleCnt="0"/>
      <dgm:spPr/>
    </dgm:pt>
    <dgm:pt modelId="{1EB7E84C-64E2-4480-BD4E-1DABDE5BBF0A}" type="pres">
      <dgm:prSet presAssocID="{E3FB882B-118F-467B-950F-0F388E9CFCBC}" presName="parTxOnly" presStyleLbl="node1" presStyleIdx="1" presStyleCnt="5">
        <dgm:presLayoutVars>
          <dgm:bulletEnabled val="1"/>
        </dgm:presLayoutVars>
      </dgm:prSet>
      <dgm:spPr/>
      <dgm:t>
        <a:bodyPr/>
        <a:lstStyle/>
        <a:p>
          <a:endParaRPr lang="zh-CN" altLang="en-US"/>
        </a:p>
      </dgm:t>
    </dgm:pt>
    <dgm:pt modelId="{F4B4640B-28ED-4797-AB74-39F476B758C0}" type="pres">
      <dgm:prSet presAssocID="{27CFD1F4-C609-4D31-94CB-39C14CC3D7A5}" presName="parSpace" presStyleCnt="0"/>
      <dgm:spPr/>
    </dgm:pt>
    <dgm:pt modelId="{DB60D87A-1849-44C0-A589-066B0B56D59E}" type="pres">
      <dgm:prSet presAssocID="{5E3655B6-B5B0-4A26-822F-8866FDD33372}" presName="parTxOnly" presStyleLbl="node1" presStyleIdx="2" presStyleCnt="5">
        <dgm:presLayoutVars>
          <dgm:bulletEnabled val="1"/>
        </dgm:presLayoutVars>
      </dgm:prSet>
      <dgm:spPr/>
      <dgm:t>
        <a:bodyPr/>
        <a:lstStyle/>
        <a:p>
          <a:endParaRPr lang="zh-CN" altLang="en-US"/>
        </a:p>
      </dgm:t>
    </dgm:pt>
    <dgm:pt modelId="{28C32868-3989-4D41-92F9-13388FC5D4E5}" type="pres">
      <dgm:prSet presAssocID="{A017A2C3-98D0-46DF-B6FA-1433A292CEB9}" presName="parSpace" presStyleCnt="0"/>
      <dgm:spPr/>
    </dgm:pt>
    <dgm:pt modelId="{58C4D596-D8EC-434F-B074-130A150922FC}" type="pres">
      <dgm:prSet presAssocID="{F5A1EECB-2FBD-4DF9-BE6E-3B46130D7C37}" presName="parTxOnly" presStyleLbl="node1" presStyleIdx="3" presStyleCnt="5">
        <dgm:presLayoutVars>
          <dgm:bulletEnabled val="1"/>
        </dgm:presLayoutVars>
      </dgm:prSet>
      <dgm:spPr/>
      <dgm:t>
        <a:bodyPr/>
        <a:lstStyle/>
        <a:p>
          <a:endParaRPr lang="zh-CN" altLang="en-US"/>
        </a:p>
      </dgm:t>
    </dgm:pt>
    <dgm:pt modelId="{A31E6D12-37F6-4024-B7D9-D38EA575C5FC}" type="pres">
      <dgm:prSet presAssocID="{5757ACA9-D451-48F7-B629-FD1F6F7F86AC}" presName="parSpace" presStyleCnt="0"/>
      <dgm:spPr/>
    </dgm:pt>
    <dgm:pt modelId="{84B26D4F-D939-481F-B8D1-F74A5E385996}" type="pres">
      <dgm:prSet presAssocID="{DAAE2705-39AB-47C2-AB1B-F86234556A7A}" presName="parTxOnly" presStyleLbl="node1" presStyleIdx="4" presStyleCnt="5">
        <dgm:presLayoutVars>
          <dgm:bulletEnabled val="1"/>
        </dgm:presLayoutVars>
      </dgm:prSet>
      <dgm:spPr/>
      <dgm:t>
        <a:bodyPr/>
        <a:lstStyle/>
        <a:p>
          <a:endParaRPr lang="zh-CN" altLang="en-US"/>
        </a:p>
      </dgm:t>
    </dgm:pt>
  </dgm:ptLst>
  <dgm:cxnLst>
    <dgm:cxn modelId="{DD42EB30-119B-440C-919B-3E0BBD37D0AF}" type="presOf" srcId="{51DB5294-2F60-47D1-9EED-D2D45155E87B}" destId="{F32EBDF7-89D5-4904-B926-19A0DF620088}" srcOrd="0" destOrd="0" presId="urn:microsoft.com/office/officeart/2005/8/layout/hChevron3"/>
    <dgm:cxn modelId="{7FE73922-4E53-4DA1-8DA4-CCBF6EE43C81}" srcId="{652E379B-B91C-4DA9-A935-528A9DFCA15E}" destId="{51DB5294-2F60-47D1-9EED-D2D45155E87B}" srcOrd="0" destOrd="0" parTransId="{60E88DE0-8FD7-479B-B668-471683FA724C}" sibTransId="{A9B6F695-C559-46C6-8FE7-9159DE18F43F}"/>
    <dgm:cxn modelId="{E4FC4390-2CBB-4A18-A402-ABBC546AD25B}" type="presOf" srcId="{5E3655B6-B5B0-4A26-822F-8866FDD33372}" destId="{DB60D87A-1849-44C0-A589-066B0B56D59E}" srcOrd="0" destOrd="0" presId="urn:microsoft.com/office/officeart/2005/8/layout/hChevron3"/>
    <dgm:cxn modelId="{71728857-66CA-4EF7-8322-61B6D6C134F8}" type="presOf" srcId="{F5A1EECB-2FBD-4DF9-BE6E-3B46130D7C37}" destId="{58C4D596-D8EC-434F-B074-130A150922FC}" srcOrd="0" destOrd="0" presId="urn:microsoft.com/office/officeart/2005/8/layout/hChevron3"/>
    <dgm:cxn modelId="{673A1B0A-DD17-4B1C-901D-B7ADF6637D36}" srcId="{652E379B-B91C-4DA9-A935-528A9DFCA15E}" destId="{DAAE2705-39AB-47C2-AB1B-F86234556A7A}" srcOrd="4" destOrd="0" parTransId="{251E03F3-143A-4B78-8EAA-1EC6CDB06CE7}" sibTransId="{BC3C466C-8788-4A99-BB61-3D8D31BD731E}"/>
    <dgm:cxn modelId="{7F7077F0-726E-414A-8D00-78FF3A1C476D}" srcId="{652E379B-B91C-4DA9-A935-528A9DFCA15E}" destId="{F5A1EECB-2FBD-4DF9-BE6E-3B46130D7C37}" srcOrd="3" destOrd="0" parTransId="{70E3316B-D0AF-4E6F-B659-BFF33CFE1AF9}" sibTransId="{5757ACA9-D451-48F7-B629-FD1F6F7F86AC}"/>
    <dgm:cxn modelId="{B80C6ED4-81FA-4B78-87F4-AA2F5EE23E53}" srcId="{652E379B-B91C-4DA9-A935-528A9DFCA15E}" destId="{E3FB882B-118F-467B-950F-0F388E9CFCBC}" srcOrd="1" destOrd="0" parTransId="{2F09FE3D-8DA6-49DA-98A7-9181C9DDFEFB}" sibTransId="{27CFD1F4-C609-4D31-94CB-39C14CC3D7A5}"/>
    <dgm:cxn modelId="{BB12F2F1-CED4-492B-A977-AB8C1BDF1AE9}" type="presOf" srcId="{DAAE2705-39AB-47C2-AB1B-F86234556A7A}" destId="{84B26D4F-D939-481F-B8D1-F74A5E385996}" srcOrd="0" destOrd="0" presId="urn:microsoft.com/office/officeart/2005/8/layout/hChevron3"/>
    <dgm:cxn modelId="{C67F8E7A-106D-4C27-B2AE-AA33B3469344}" type="presOf" srcId="{652E379B-B91C-4DA9-A935-528A9DFCA15E}" destId="{D279AA80-CE96-46EF-90EF-A4B663994CA1}" srcOrd="0" destOrd="0" presId="urn:microsoft.com/office/officeart/2005/8/layout/hChevron3"/>
    <dgm:cxn modelId="{08979729-6684-4C09-A780-59E559219690}" type="presOf" srcId="{E3FB882B-118F-467B-950F-0F388E9CFCBC}" destId="{1EB7E84C-64E2-4480-BD4E-1DABDE5BBF0A}" srcOrd="0" destOrd="0" presId="urn:microsoft.com/office/officeart/2005/8/layout/hChevron3"/>
    <dgm:cxn modelId="{1777C778-54D8-4745-A156-D807AA16C854}" srcId="{652E379B-B91C-4DA9-A935-528A9DFCA15E}" destId="{5E3655B6-B5B0-4A26-822F-8866FDD33372}" srcOrd="2" destOrd="0" parTransId="{AE13D008-4D79-41C1-AFD8-F6B785432FDA}" sibTransId="{A017A2C3-98D0-46DF-B6FA-1433A292CEB9}"/>
    <dgm:cxn modelId="{62C71D74-1FEB-4481-9A5C-4A1B76C3F291}" type="presParOf" srcId="{D279AA80-CE96-46EF-90EF-A4B663994CA1}" destId="{F32EBDF7-89D5-4904-B926-19A0DF620088}" srcOrd="0" destOrd="0" presId="urn:microsoft.com/office/officeart/2005/8/layout/hChevron3"/>
    <dgm:cxn modelId="{9282C81E-DEAF-4DE4-AC2A-016D49391B2C}" type="presParOf" srcId="{D279AA80-CE96-46EF-90EF-A4B663994CA1}" destId="{7EC3E08E-C511-4ECA-93CD-168CBC5C1C3A}" srcOrd="1" destOrd="0" presId="urn:microsoft.com/office/officeart/2005/8/layout/hChevron3"/>
    <dgm:cxn modelId="{FA1B1DF8-3A5A-4268-9D75-DE334887D21E}" type="presParOf" srcId="{D279AA80-CE96-46EF-90EF-A4B663994CA1}" destId="{1EB7E84C-64E2-4480-BD4E-1DABDE5BBF0A}" srcOrd="2" destOrd="0" presId="urn:microsoft.com/office/officeart/2005/8/layout/hChevron3"/>
    <dgm:cxn modelId="{F1A2B339-A233-4C12-93CE-272AF768C844}" type="presParOf" srcId="{D279AA80-CE96-46EF-90EF-A4B663994CA1}" destId="{F4B4640B-28ED-4797-AB74-39F476B758C0}" srcOrd="3" destOrd="0" presId="urn:microsoft.com/office/officeart/2005/8/layout/hChevron3"/>
    <dgm:cxn modelId="{2A3BE07B-FDCF-41BE-B300-B52262706A8F}" type="presParOf" srcId="{D279AA80-CE96-46EF-90EF-A4B663994CA1}" destId="{DB60D87A-1849-44C0-A589-066B0B56D59E}" srcOrd="4" destOrd="0" presId="urn:microsoft.com/office/officeart/2005/8/layout/hChevron3"/>
    <dgm:cxn modelId="{7810E226-9063-4DC0-B88C-E609D976CD3C}" type="presParOf" srcId="{D279AA80-CE96-46EF-90EF-A4B663994CA1}" destId="{28C32868-3989-4D41-92F9-13388FC5D4E5}" srcOrd="5" destOrd="0" presId="urn:microsoft.com/office/officeart/2005/8/layout/hChevron3"/>
    <dgm:cxn modelId="{9D3487B5-D586-4625-B74B-567CC45794CA}" type="presParOf" srcId="{D279AA80-CE96-46EF-90EF-A4B663994CA1}" destId="{58C4D596-D8EC-434F-B074-130A150922FC}" srcOrd="6" destOrd="0" presId="urn:microsoft.com/office/officeart/2005/8/layout/hChevron3"/>
    <dgm:cxn modelId="{CEC8181F-664B-4B97-B4AB-B1A04E0288B9}" type="presParOf" srcId="{D279AA80-CE96-46EF-90EF-A4B663994CA1}" destId="{A31E6D12-37F6-4024-B7D9-D38EA575C5FC}" srcOrd="7" destOrd="0" presId="urn:microsoft.com/office/officeart/2005/8/layout/hChevron3"/>
    <dgm:cxn modelId="{D2DF5B1E-ED79-4E42-8865-DE2BD74DAA3B}" type="presParOf" srcId="{D279AA80-CE96-46EF-90EF-A4B663994CA1}" destId="{84B26D4F-D939-481F-B8D1-F74A5E385996}"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764AD36-F42E-4F08-A2C1-A6C5AA7D2052}" type="doc">
      <dgm:prSet loTypeId="urn:microsoft.com/office/officeart/2005/8/layout/venn3#1" loCatId="relationship" qsTypeId="urn:microsoft.com/office/officeart/2005/8/quickstyle/3d4#1" qsCatId="3D" csTypeId="urn:microsoft.com/office/officeart/2005/8/colors/colorful1#1" csCatId="colorful" phldr="1"/>
      <dgm:spPr/>
      <dgm:t>
        <a:bodyPr/>
        <a:lstStyle/>
        <a:p>
          <a:endParaRPr lang="zh-CN" altLang="en-US"/>
        </a:p>
      </dgm:t>
    </dgm:pt>
    <dgm:pt modelId="{CC301EEC-B0E8-4031-935D-8B85432391D7}">
      <dgm:prSet phldrT="[文本]"/>
      <dgm:spPr>
        <a:xfrm>
          <a:off x="892" y="1506636"/>
          <a:ext cx="1050726" cy="1050726"/>
        </a:xfrm>
        <a:solidFill>
          <a:srgbClr val="C0504D">
            <a:alpha val="50000"/>
            <a:hueOff val="0"/>
            <a:satOff val="0"/>
            <a:lumOff val="0"/>
            <a:alphaOff val="0"/>
          </a:srgbClr>
        </a:solidFill>
        <a:ln>
          <a:noFill/>
        </a:ln>
        <a:effectLst/>
        <a:scene3d>
          <a:camera prst="orthographicFront"/>
          <a:lightRig rig="chilly" dir="t"/>
        </a:scene3d>
        <a:sp3d prstMaterial="translucentPowder">
          <a:bevelT w="127000" h="25400" prst="softRound"/>
        </a:sp3d>
      </dgm:spPr>
      <dgm:t>
        <a:bodyPr/>
        <a:lstStyle/>
        <a:p>
          <a:r>
            <a:rPr lang="zh-CN" altLang="en-US" dirty="0" smtClean="0">
              <a:solidFill>
                <a:sysClr val="windowText" lastClr="000000"/>
              </a:solidFill>
              <a:latin typeface="隶书" panose="02010509060101010101" pitchFamily="49" charset="-122"/>
              <a:ea typeface="隶书" panose="02010509060101010101" pitchFamily="49" charset="-122"/>
              <a:cs typeface="+mn-cs"/>
            </a:rPr>
            <a:t>敬</a:t>
          </a:r>
          <a:endParaRPr lang="zh-CN" altLang="en-US" dirty="0">
            <a:solidFill>
              <a:sysClr val="windowText" lastClr="000000"/>
            </a:solidFill>
            <a:latin typeface="隶书" panose="02010509060101010101" pitchFamily="49" charset="-122"/>
            <a:ea typeface="隶书" panose="02010509060101010101" pitchFamily="49" charset="-122"/>
            <a:cs typeface="+mn-cs"/>
          </a:endParaRPr>
        </a:p>
      </dgm:t>
    </dgm:pt>
    <dgm:pt modelId="{64592E01-E9C8-48C4-A6FF-6F2A4674A96F}" type="parTrans" cxnId="{753DED7B-9C3F-4E4D-A3E6-EBC19F60A259}">
      <dgm:prSet/>
      <dgm:spPr/>
      <dgm:t>
        <a:bodyPr/>
        <a:lstStyle/>
        <a:p>
          <a:endParaRPr lang="zh-CN" altLang="en-US">
            <a:latin typeface="方正小标宋简体" pitchFamily="65" charset="-122"/>
            <a:ea typeface="方正小标宋简体" pitchFamily="65" charset="-122"/>
          </a:endParaRPr>
        </a:p>
      </dgm:t>
    </dgm:pt>
    <dgm:pt modelId="{A5DE7454-83D4-4DFF-A0EE-ABC2AA7F6D4B}" type="sibTrans" cxnId="{753DED7B-9C3F-4E4D-A3E6-EBC19F60A259}">
      <dgm:prSet/>
      <dgm:spPr/>
      <dgm:t>
        <a:bodyPr/>
        <a:lstStyle/>
        <a:p>
          <a:endParaRPr lang="zh-CN" altLang="en-US">
            <a:latin typeface="方正小标宋简体" pitchFamily="65" charset="-122"/>
            <a:ea typeface="方正小标宋简体" pitchFamily="65" charset="-122"/>
          </a:endParaRPr>
        </a:p>
      </dgm:t>
    </dgm:pt>
    <dgm:pt modelId="{162BEDD8-D619-4416-9B63-23FDBCC362A0}">
      <dgm:prSet phldrT="[文本]"/>
      <dgm:spPr>
        <a:xfrm>
          <a:off x="841474" y="1506636"/>
          <a:ext cx="1050726" cy="1050726"/>
        </a:xfrm>
        <a:solidFill>
          <a:srgbClr val="9BBB59">
            <a:alpha val="50000"/>
            <a:hueOff val="0"/>
            <a:satOff val="0"/>
            <a:lumOff val="0"/>
            <a:alphaOff val="0"/>
          </a:srgbClr>
        </a:solidFill>
        <a:ln>
          <a:noFill/>
        </a:ln>
        <a:effectLst/>
        <a:scene3d>
          <a:camera prst="orthographicFront"/>
          <a:lightRig rig="chilly" dir="t"/>
        </a:scene3d>
        <a:sp3d prstMaterial="translucentPowder">
          <a:bevelT w="127000" h="25400" prst="softRound"/>
        </a:sp3d>
      </dgm:spPr>
      <dgm:t>
        <a:bodyPr/>
        <a:lstStyle/>
        <a:p>
          <a:r>
            <a:rPr lang="zh-CN" altLang="en-US" dirty="0" smtClean="0">
              <a:solidFill>
                <a:sysClr val="windowText" lastClr="000000"/>
              </a:solidFill>
              <a:latin typeface="隶书" panose="02010509060101010101" pitchFamily="49" charset="-122"/>
              <a:ea typeface="隶书" panose="02010509060101010101" pitchFamily="49" charset="-122"/>
              <a:cs typeface="+mn-cs"/>
            </a:rPr>
            <a:t>请</a:t>
          </a:r>
          <a:endParaRPr lang="zh-CN" altLang="en-US" dirty="0">
            <a:solidFill>
              <a:sysClr val="windowText" lastClr="000000"/>
            </a:solidFill>
            <a:latin typeface="隶书" panose="02010509060101010101" pitchFamily="49" charset="-122"/>
            <a:ea typeface="隶书" panose="02010509060101010101" pitchFamily="49" charset="-122"/>
            <a:cs typeface="+mn-cs"/>
          </a:endParaRPr>
        </a:p>
      </dgm:t>
    </dgm:pt>
    <dgm:pt modelId="{E53BDC35-5AA4-4CB8-A200-2D5030FAD960}" type="parTrans" cxnId="{FB0B49DC-74BD-42B7-9DE9-6435A1A051D1}">
      <dgm:prSet/>
      <dgm:spPr/>
      <dgm:t>
        <a:bodyPr/>
        <a:lstStyle/>
        <a:p>
          <a:endParaRPr lang="zh-CN" altLang="en-US">
            <a:latin typeface="方正小标宋简体" pitchFamily="65" charset="-122"/>
            <a:ea typeface="方正小标宋简体" pitchFamily="65" charset="-122"/>
          </a:endParaRPr>
        </a:p>
      </dgm:t>
    </dgm:pt>
    <dgm:pt modelId="{59315479-5EA7-40A5-80BE-7AF0267E4681}" type="sibTrans" cxnId="{FB0B49DC-74BD-42B7-9DE9-6435A1A051D1}">
      <dgm:prSet/>
      <dgm:spPr/>
      <dgm:t>
        <a:bodyPr/>
        <a:lstStyle/>
        <a:p>
          <a:endParaRPr lang="zh-CN" altLang="en-US">
            <a:latin typeface="方正小标宋简体" pitchFamily="65" charset="-122"/>
            <a:ea typeface="方正小标宋简体" pitchFamily="65" charset="-122"/>
          </a:endParaRPr>
        </a:p>
      </dgm:t>
    </dgm:pt>
    <dgm:pt modelId="{3FA7AA72-C847-4B6B-A2DC-23D456AC2FB3}">
      <dgm:prSet phldrT="[文本]"/>
      <dgm:spPr>
        <a:xfrm>
          <a:off x="1682055" y="1506636"/>
          <a:ext cx="1050726" cy="1050726"/>
        </a:xfrm>
        <a:solidFill>
          <a:srgbClr val="8064A2">
            <a:alpha val="50000"/>
            <a:hueOff val="0"/>
            <a:satOff val="0"/>
            <a:lumOff val="0"/>
            <a:alphaOff val="0"/>
          </a:srgbClr>
        </a:solidFill>
        <a:ln>
          <a:noFill/>
        </a:ln>
        <a:effectLst/>
        <a:scene3d>
          <a:camera prst="orthographicFront"/>
          <a:lightRig rig="chilly" dir="t"/>
        </a:scene3d>
        <a:sp3d prstMaterial="translucentPowder">
          <a:bevelT w="127000" h="25400" prst="softRound"/>
        </a:sp3d>
      </dgm:spPr>
      <dgm:t>
        <a:bodyPr/>
        <a:lstStyle/>
        <a:p>
          <a:r>
            <a:rPr lang="zh-CN" altLang="en-US" dirty="0" smtClean="0">
              <a:solidFill>
                <a:sysClr val="windowText" lastClr="000000"/>
              </a:solidFill>
              <a:latin typeface="隶书" panose="02010509060101010101" pitchFamily="49" charset="-122"/>
              <a:ea typeface="隶书" panose="02010509060101010101" pitchFamily="49" charset="-122"/>
              <a:cs typeface="+mn-cs"/>
            </a:rPr>
            <a:t>批</a:t>
          </a:r>
          <a:endParaRPr lang="zh-CN" altLang="en-US" dirty="0">
            <a:solidFill>
              <a:sysClr val="windowText" lastClr="000000"/>
            </a:solidFill>
            <a:latin typeface="隶书" panose="02010509060101010101" pitchFamily="49" charset="-122"/>
            <a:ea typeface="隶书" panose="02010509060101010101" pitchFamily="49" charset="-122"/>
            <a:cs typeface="+mn-cs"/>
          </a:endParaRPr>
        </a:p>
      </dgm:t>
    </dgm:pt>
    <dgm:pt modelId="{86D06329-CF86-42FD-AB54-95C13E56FAE4}" type="parTrans" cxnId="{440C51CB-E6A6-47C5-BFE4-47D05AB9F498}">
      <dgm:prSet/>
      <dgm:spPr/>
      <dgm:t>
        <a:bodyPr/>
        <a:lstStyle/>
        <a:p>
          <a:endParaRPr lang="zh-CN" altLang="en-US">
            <a:latin typeface="方正小标宋简体" pitchFamily="65" charset="-122"/>
            <a:ea typeface="方正小标宋简体" pitchFamily="65" charset="-122"/>
          </a:endParaRPr>
        </a:p>
      </dgm:t>
    </dgm:pt>
    <dgm:pt modelId="{C26E7DFD-7FB8-40E6-B11B-FB42C0498BDF}" type="sibTrans" cxnId="{440C51CB-E6A6-47C5-BFE4-47D05AB9F498}">
      <dgm:prSet/>
      <dgm:spPr/>
      <dgm:t>
        <a:bodyPr/>
        <a:lstStyle/>
        <a:p>
          <a:endParaRPr lang="zh-CN" altLang="en-US">
            <a:latin typeface="方正小标宋简体" pitchFamily="65" charset="-122"/>
            <a:ea typeface="方正小标宋简体" pitchFamily="65" charset="-122"/>
          </a:endParaRPr>
        </a:p>
      </dgm:t>
    </dgm:pt>
    <dgm:pt modelId="{0B2F0A2B-44BB-492E-A316-3DFDC94AE8BB}">
      <dgm:prSet phldrT="[文本]"/>
      <dgm:spPr>
        <a:xfrm>
          <a:off x="2522636" y="1506636"/>
          <a:ext cx="1050726" cy="1050726"/>
        </a:xfrm>
        <a:solidFill>
          <a:srgbClr val="4BACC6">
            <a:alpha val="50000"/>
            <a:hueOff val="0"/>
            <a:satOff val="0"/>
            <a:lumOff val="0"/>
            <a:alphaOff val="0"/>
          </a:srgbClr>
        </a:solidFill>
        <a:ln>
          <a:noFill/>
        </a:ln>
        <a:effectLst/>
        <a:scene3d>
          <a:camera prst="orthographicFront"/>
          <a:lightRig rig="chilly" dir="t"/>
        </a:scene3d>
        <a:sp3d prstMaterial="translucentPowder">
          <a:bevelT w="127000" h="25400" prst="softRound"/>
        </a:sp3d>
      </dgm:spPr>
      <dgm:t>
        <a:bodyPr/>
        <a:lstStyle/>
        <a:p>
          <a:r>
            <a:rPr lang="zh-CN" altLang="en-US" dirty="0" smtClean="0">
              <a:solidFill>
                <a:sysClr val="windowText" lastClr="000000"/>
              </a:solidFill>
              <a:latin typeface="隶书" panose="02010509060101010101" pitchFamily="49" charset="-122"/>
              <a:ea typeface="隶书" panose="02010509060101010101" pitchFamily="49" charset="-122"/>
              <a:cs typeface="+mn-cs"/>
            </a:rPr>
            <a:t>评</a:t>
          </a:r>
          <a:endParaRPr lang="zh-CN" altLang="en-US" dirty="0">
            <a:solidFill>
              <a:sysClr val="windowText" lastClr="000000"/>
            </a:solidFill>
            <a:latin typeface="隶书" panose="02010509060101010101" pitchFamily="49" charset="-122"/>
            <a:ea typeface="隶书" panose="02010509060101010101" pitchFamily="49" charset="-122"/>
            <a:cs typeface="+mn-cs"/>
          </a:endParaRPr>
        </a:p>
      </dgm:t>
    </dgm:pt>
    <dgm:pt modelId="{98B4B02D-FA2A-4AD5-8E38-6846D47CF8BD}" type="parTrans" cxnId="{EC684A39-A3D4-41FF-9274-86FF9386A02A}">
      <dgm:prSet/>
      <dgm:spPr/>
      <dgm:t>
        <a:bodyPr/>
        <a:lstStyle/>
        <a:p>
          <a:endParaRPr lang="zh-CN" altLang="en-US">
            <a:latin typeface="方正小标宋简体" pitchFamily="65" charset="-122"/>
            <a:ea typeface="方正小标宋简体" pitchFamily="65" charset="-122"/>
          </a:endParaRPr>
        </a:p>
      </dgm:t>
    </dgm:pt>
    <dgm:pt modelId="{FF99560E-9FE4-4AF6-8811-C4B3790FD5A0}" type="sibTrans" cxnId="{EC684A39-A3D4-41FF-9274-86FF9386A02A}">
      <dgm:prSet/>
      <dgm:spPr/>
      <dgm:t>
        <a:bodyPr/>
        <a:lstStyle/>
        <a:p>
          <a:endParaRPr lang="zh-CN" altLang="en-US">
            <a:latin typeface="方正小标宋简体" pitchFamily="65" charset="-122"/>
            <a:ea typeface="方正小标宋简体" pitchFamily="65" charset="-122"/>
          </a:endParaRPr>
        </a:p>
      </dgm:t>
    </dgm:pt>
    <dgm:pt modelId="{A2095B7B-CAD5-4FED-9DC6-9431E26FDBD8}">
      <dgm:prSet phldrT="[文本]"/>
      <dgm:spPr>
        <a:xfrm>
          <a:off x="3363217" y="1506636"/>
          <a:ext cx="1050726" cy="1050726"/>
        </a:xfrm>
        <a:solidFill>
          <a:srgbClr val="F79646">
            <a:alpha val="50000"/>
            <a:hueOff val="0"/>
            <a:satOff val="0"/>
            <a:lumOff val="0"/>
            <a:alphaOff val="0"/>
          </a:srgbClr>
        </a:solidFill>
        <a:ln>
          <a:noFill/>
        </a:ln>
        <a:effectLst/>
        <a:scene3d>
          <a:camera prst="orthographicFront"/>
          <a:lightRig rig="chilly" dir="t"/>
        </a:scene3d>
        <a:sp3d prstMaterial="translucentPowder">
          <a:bevelT w="127000" h="25400" prst="softRound"/>
        </a:sp3d>
      </dgm:spPr>
      <dgm:t>
        <a:bodyPr/>
        <a:lstStyle/>
        <a:p>
          <a:r>
            <a:rPr lang="zh-CN" altLang="en-US" dirty="0" smtClean="0">
              <a:solidFill>
                <a:sysClr val="windowText" lastClr="000000"/>
              </a:solidFill>
              <a:latin typeface="隶书" panose="02010509060101010101" pitchFamily="49" charset="-122"/>
              <a:ea typeface="隶书" panose="02010509060101010101" pitchFamily="49" charset="-122"/>
              <a:cs typeface="+mn-cs"/>
            </a:rPr>
            <a:t>指</a:t>
          </a:r>
          <a:endParaRPr lang="zh-CN" altLang="en-US" dirty="0">
            <a:solidFill>
              <a:sysClr val="windowText" lastClr="000000"/>
            </a:solidFill>
            <a:latin typeface="隶书" panose="02010509060101010101" pitchFamily="49" charset="-122"/>
            <a:ea typeface="隶书" panose="02010509060101010101" pitchFamily="49" charset="-122"/>
            <a:cs typeface="+mn-cs"/>
          </a:endParaRPr>
        </a:p>
      </dgm:t>
    </dgm:pt>
    <dgm:pt modelId="{1654F6D1-F1F6-4921-97E6-D5E8BA2CEA1D}" type="parTrans" cxnId="{8BD024F3-5579-42B8-B543-7C1DCDE8CF06}">
      <dgm:prSet/>
      <dgm:spPr/>
      <dgm:t>
        <a:bodyPr/>
        <a:lstStyle/>
        <a:p>
          <a:endParaRPr lang="zh-CN" altLang="en-US">
            <a:latin typeface="方正小标宋简体" pitchFamily="65" charset="-122"/>
            <a:ea typeface="方正小标宋简体" pitchFamily="65" charset="-122"/>
          </a:endParaRPr>
        </a:p>
      </dgm:t>
    </dgm:pt>
    <dgm:pt modelId="{E3CC5DBD-387C-4919-8AA4-41C031BA2815}" type="sibTrans" cxnId="{8BD024F3-5579-42B8-B543-7C1DCDE8CF06}">
      <dgm:prSet/>
      <dgm:spPr/>
      <dgm:t>
        <a:bodyPr/>
        <a:lstStyle/>
        <a:p>
          <a:endParaRPr lang="zh-CN" altLang="en-US">
            <a:latin typeface="方正小标宋简体" pitchFamily="65" charset="-122"/>
            <a:ea typeface="方正小标宋简体" pitchFamily="65" charset="-122"/>
          </a:endParaRPr>
        </a:p>
      </dgm:t>
    </dgm:pt>
    <dgm:pt modelId="{CB44D535-AB35-4F6C-A3D1-4999F8CD1C53}">
      <dgm:prSet phldrT="[文本]"/>
      <dgm:spPr>
        <a:xfrm>
          <a:off x="4203799" y="1506636"/>
          <a:ext cx="1050726" cy="1050726"/>
        </a:xfrm>
        <a:solidFill>
          <a:srgbClr val="C0504D">
            <a:alpha val="50000"/>
            <a:hueOff val="0"/>
            <a:satOff val="0"/>
            <a:lumOff val="0"/>
            <a:alphaOff val="0"/>
          </a:srgbClr>
        </a:solidFill>
        <a:ln>
          <a:noFill/>
        </a:ln>
        <a:effectLst/>
        <a:scene3d>
          <a:camera prst="orthographicFront"/>
          <a:lightRig rig="chilly" dir="t"/>
        </a:scene3d>
        <a:sp3d prstMaterial="translucentPowder">
          <a:bevelT w="127000" h="25400" prst="softRound"/>
        </a:sp3d>
      </dgm:spPr>
      <dgm:t>
        <a:bodyPr/>
        <a:lstStyle/>
        <a:p>
          <a:r>
            <a:rPr lang="zh-CN" altLang="en-US" dirty="0" smtClean="0">
              <a:solidFill>
                <a:sysClr val="windowText" lastClr="000000"/>
              </a:solidFill>
              <a:latin typeface="隶书" panose="02010509060101010101" pitchFamily="49" charset="-122"/>
              <a:ea typeface="隶书" panose="02010509060101010101" pitchFamily="49" charset="-122"/>
              <a:cs typeface="+mn-cs"/>
            </a:rPr>
            <a:t>正</a:t>
          </a:r>
          <a:endParaRPr lang="zh-CN" altLang="en-US" dirty="0">
            <a:solidFill>
              <a:sysClr val="windowText" lastClr="000000"/>
            </a:solidFill>
            <a:latin typeface="隶书" panose="02010509060101010101" pitchFamily="49" charset="-122"/>
            <a:ea typeface="隶书" panose="02010509060101010101" pitchFamily="49" charset="-122"/>
            <a:cs typeface="+mn-cs"/>
          </a:endParaRPr>
        </a:p>
      </dgm:t>
    </dgm:pt>
    <dgm:pt modelId="{C63D064C-1273-4D9E-96F3-04FA64AF2F57}" type="parTrans" cxnId="{3E93C438-E5DE-4E5B-92AB-A36D9FC9A419}">
      <dgm:prSet/>
      <dgm:spPr/>
      <dgm:t>
        <a:bodyPr/>
        <a:lstStyle/>
        <a:p>
          <a:endParaRPr lang="zh-CN" altLang="en-US">
            <a:latin typeface="方正小标宋简体" pitchFamily="65" charset="-122"/>
            <a:ea typeface="方正小标宋简体" pitchFamily="65" charset="-122"/>
          </a:endParaRPr>
        </a:p>
      </dgm:t>
    </dgm:pt>
    <dgm:pt modelId="{850B31F4-3D2D-423C-BCFE-CD310C6D8058}" type="sibTrans" cxnId="{3E93C438-E5DE-4E5B-92AB-A36D9FC9A419}">
      <dgm:prSet/>
      <dgm:spPr/>
      <dgm:t>
        <a:bodyPr/>
        <a:lstStyle/>
        <a:p>
          <a:endParaRPr lang="zh-CN" altLang="en-US">
            <a:latin typeface="方正小标宋简体" pitchFamily="65" charset="-122"/>
            <a:ea typeface="方正小标宋简体" pitchFamily="65" charset="-122"/>
          </a:endParaRPr>
        </a:p>
      </dgm:t>
    </dgm:pt>
    <dgm:pt modelId="{EC5ADEB3-8B74-4939-81FE-B99FCAE4F71F}">
      <dgm:prSet phldrT="[文本]"/>
      <dgm:spPr>
        <a:xfrm>
          <a:off x="5044380" y="1506636"/>
          <a:ext cx="1050726" cy="1050726"/>
        </a:xfrm>
        <a:solidFill>
          <a:srgbClr val="9BBB59">
            <a:alpha val="50000"/>
            <a:hueOff val="0"/>
            <a:satOff val="0"/>
            <a:lumOff val="0"/>
            <a:alphaOff val="0"/>
          </a:srgbClr>
        </a:solidFill>
        <a:ln>
          <a:noFill/>
        </a:ln>
        <a:effectLst/>
        <a:scene3d>
          <a:camera prst="orthographicFront"/>
          <a:lightRig rig="chilly" dir="t"/>
        </a:scene3d>
        <a:sp3d prstMaterial="translucentPowder">
          <a:bevelT w="127000" h="25400" prst="softRound"/>
        </a:sp3d>
      </dgm:spPr>
      <dgm:t>
        <a:bodyPr/>
        <a:lstStyle/>
        <a:p>
          <a:r>
            <a:rPr lang="zh-CN" altLang="en-US" dirty="0" smtClean="0">
              <a:solidFill>
                <a:sysClr val="windowText" lastClr="000000"/>
              </a:solidFill>
              <a:latin typeface="隶书" panose="02010509060101010101" pitchFamily="49" charset="-122"/>
              <a:ea typeface="隶书" panose="02010509060101010101" pitchFamily="49" charset="-122"/>
              <a:cs typeface="+mn-cs"/>
            </a:rPr>
            <a:t>！</a:t>
          </a:r>
          <a:endParaRPr lang="zh-CN" altLang="en-US" dirty="0">
            <a:solidFill>
              <a:sysClr val="windowText" lastClr="000000"/>
            </a:solidFill>
            <a:latin typeface="隶书" panose="02010509060101010101" pitchFamily="49" charset="-122"/>
            <a:ea typeface="隶书" panose="02010509060101010101" pitchFamily="49" charset="-122"/>
            <a:cs typeface="+mn-cs"/>
          </a:endParaRPr>
        </a:p>
      </dgm:t>
    </dgm:pt>
    <dgm:pt modelId="{389A1D3D-E9C6-4A82-94CD-E2A0976C1FD2}" type="parTrans" cxnId="{89CE8119-2B67-492E-A565-970D95DC322A}">
      <dgm:prSet/>
      <dgm:spPr/>
      <dgm:t>
        <a:bodyPr/>
        <a:lstStyle/>
        <a:p>
          <a:endParaRPr lang="zh-CN" altLang="en-US">
            <a:latin typeface="方正小标宋简体" pitchFamily="65" charset="-122"/>
            <a:ea typeface="方正小标宋简体" pitchFamily="65" charset="-122"/>
          </a:endParaRPr>
        </a:p>
      </dgm:t>
    </dgm:pt>
    <dgm:pt modelId="{CC5E58E8-3616-4AF0-BC3C-35050BA8F007}" type="sibTrans" cxnId="{89CE8119-2B67-492E-A565-970D95DC322A}">
      <dgm:prSet/>
      <dgm:spPr/>
      <dgm:t>
        <a:bodyPr/>
        <a:lstStyle/>
        <a:p>
          <a:endParaRPr lang="zh-CN" altLang="en-US">
            <a:latin typeface="方正小标宋简体" pitchFamily="65" charset="-122"/>
            <a:ea typeface="方正小标宋简体" pitchFamily="65" charset="-122"/>
          </a:endParaRPr>
        </a:p>
      </dgm:t>
    </dgm:pt>
    <dgm:pt modelId="{82A5FA0D-8626-4F11-9529-6394FE31F453}" type="pres">
      <dgm:prSet presAssocID="{1764AD36-F42E-4F08-A2C1-A6C5AA7D2052}" presName="Name0" presStyleCnt="0">
        <dgm:presLayoutVars>
          <dgm:dir/>
          <dgm:resizeHandles val="exact"/>
        </dgm:presLayoutVars>
      </dgm:prSet>
      <dgm:spPr/>
      <dgm:t>
        <a:bodyPr/>
        <a:lstStyle/>
        <a:p>
          <a:endParaRPr lang="zh-CN" altLang="en-US"/>
        </a:p>
      </dgm:t>
    </dgm:pt>
    <dgm:pt modelId="{5FAC4BA7-7A9A-4F62-8D7B-9C6736375A26}" type="pres">
      <dgm:prSet presAssocID="{CC301EEC-B0E8-4031-935D-8B85432391D7}" presName="Name5" presStyleLbl="vennNode1" presStyleIdx="0" presStyleCnt="7">
        <dgm:presLayoutVars>
          <dgm:bulletEnabled val="1"/>
        </dgm:presLayoutVars>
      </dgm:prSet>
      <dgm:spPr>
        <a:prstGeom prst="ellipse">
          <a:avLst/>
        </a:prstGeom>
      </dgm:spPr>
      <dgm:t>
        <a:bodyPr/>
        <a:lstStyle/>
        <a:p>
          <a:endParaRPr lang="zh-CN" altLang="en-US"/>
        </a:p>
      </dgm:t>
    </dgm:pt>
    <dgm:pt modelId="{2E650EED-EB54-4CBC-AC11-AD98CE3B83C2}" type="pres">
      <dgm:prSet presAssocID="{A5DE7454-83D4-4DFF-A0EE-ABC2AA7F6D4B}" presName="space" presStyleCnt="0"/>
      <dgm:spPr/>
      <dgm:t>
        <a:bodyPr/>
        <a:lstStyle/>
        <a:p>
          <a:endParaRPr lang="zh-CN" altLang="en-US"/>
        </a:p>
      </dgm:t>
    </dgm:pt>
    <dgm:pt modelId="{55C585E0-D56F-4995-B528-746FE8C2A574}" type="pres">
      <dgm:prSet presAssocID="{162BEDD8-D619-4416-9B63-23FDBCC362A0}" presName="Name5" presStyleLbl="vennNode1" presStyleIdx="1" presStyleCnt="7">
        <dgm:presLayoutVars>
          <dgm:bulletEnabled val="1"/>
        </dgm:presLayoutVars>
      </dgm:prSet>
      <dgm:spPr>
        <a:prstGeom prst="ellipse">
          <a:avLst/>
        </a:prstGeom>
      </dgm:spPr>
      <dgm:t>
        <a:bodyPr/>
        <a:lstStyle/>
        <a:p>
          <a:endParaRPr lang="zh-CN" altLang="en-US"/>
        </a:p>
      </dgm:t>
    </dgm:pt>
    <dgm:pt modelId="{E87D1486-8243-4806-B84F-D68DB81F0555}" type="pres">
      <dgm:prSet presAssocID="{59315479-5EA7-40A5-80BE-7AF0267E4681}" presName="space" presStyleCnt="0"/>
      <dgm:spPr/>
      <dgm:t>
        <a:bodyPr/>
        <a:lstStyle/>
        <a:p>
          <a:endParaRPr lang="zh-CN" altLang="en-US"/>
        </a:p>
      </dgm:t>
    </dgm:pt>
    <dgm:pt modelId="{6125B754-7FF6-4338-A3D5-03FBE19A5BDE}" type="pres">
      <dgm:prSet presAssocID="{3FA7AA72-C847-4B6B-A2DC-23D456AC2FB3}" presName="Name5" presStyleLbl="vennNode1" presStyleIdx="2" presStyleCnt="7">
        <dgm:presLayoutVars>
          <dgm:bulletEnabled val="1"/>
        </dgm:presLayoutVars>
      </dgm:prSet>
      <dgm:spPr>
        <a:prstGeom prst="ellipse">
          <a:avLst/>
        </a:prstGeom>
      </dgm:spPr>
      <dgm:t>
        <a:bodyPr/>
        <a:lstStyle/>
        <a:p>
          <a:endParaRPr lang="zh-CN" altLang="en-US"/>
        </a:p>
      </dgm:t>
    </dgm:pt>
    <dgm:pt modelId="{B563AD97-9646-40D5-9B91-DB6EAF1CA5B9}" type="pres">
      <dgm:prSet presAssocID="{C26E7DFD-7FB8-40E6-B11B-FB42C0498BDF}" presName="space" presStyleCnt="0"/>
      <dgm:spPr/>
      <dgm:t>
        <a:bodyPr/>
        <a:lstStyle/>
        <a:p>
          <a:endParaRPr lang="zh-CN" altLang="en-US"/>
        </a:p>
      </dgm:t>
    </dgm:pt>
    <dgm:pt modelId="{C40966CC-A184-457F-9A16-31A5D32A1713}" type="pres">
      <dgm:prSet presAssocID="{0B2F0A2B-44BB-492E-A316-3DFDC94AE8BB}" presName="Name5" presStyleLbl="vennNode1" presStyleIdx="3" presStyleCnt="7">
        <dgm:presLayoutVars>
          <dgm:bulletEnabled val="1"/>
        </dgm:presLayoutVars>
      </dgm:prSet>
      <dgm:spPr>
        <a:prstGeom prst="ellipse">
          <a:avLst/>
        </a:prstGeom>
      </dgm:spPr>
      <dgm:t>
        <a:bodyPr/>
        <a:lstStyle/>
        <a:p>
          <a:endParaRPr lang="zh-CN" altLang="en-US"/>
        </a:p>
      </dgm:t>
    </dgm:pt>
    <dgm:pt modelId="{577C988A-30C0-4701-A060-63E6A5DE40E8}" type="pres">
      <dgm:prSet presAssocID="{FF99560E-9FE4-4AF6-8811-C4B3790FD5A0}" presName="space" presStyleCnt="0"/>
      <dgm:spPr/>
      <dgm:t>
        <a:bodyPr/>
        <a:lstStyle/>
        <a:p>
          <a:endParaRPr lang="zh-CN" altLang="en-US"/>
        </a:p>
      </dgm:t>
    </dgm:pt>
    <dgm:pt modelId="{E04196CA-B639-415E-8E10-3FAF5B910A82}" type="pres">
      <dgm:prSet presAssocID="{A2095B7B-CAD5-4FED-9DC6-9431E26FDBD8}" presName="Name5" presStyleLbl="vennNode1" presStyleIdx="4" presStyleCnt="7">
        <dgm:presLayoutVars>
          <dgm:bulletEnabled val="1"/>
        </dgm:presLayoutVars>
      </dgm:prSet>
      <dgm:spPr>
        <a:prstGeom prst="ellipse">
          <a:avLst/>
        </a:prstGeom>
      </dgm:spPr>
      <dgm:t>
        <a:bodyPr/>
        <a:lstStyle/>
        <a:p>
          <a:endParaRPr lang="zh-CN" altLang="en-US"/>
        </a:p>
      </dgm:t>
    </dgm:pt>
    <dgm:pt modelId="{E985CC6A-B559-4667-9B51-14022969112B}" type="pres">
      <dgm:prSet presAssocID="{E3CC5DBD-387C-4919-8AA4-41C031BA2815}" presName="space" presStyleCnt="0"/>
      <dgm:spPr/>
      <dgm:t>
        <a:bodyPr/>
        <a:lstStyle/>
        <a:p>
          <a:endParaRPr lang="zh-CN" altLang="en-US"/>
        </a:p>
      </dgm:t>
    </dgm:pt>
    <dgm:pt modelId="{A011F254-DDD3-4E42-8AC1-B6235F71C22C}" type="pres">
      <dgm:prSet presAssocID="{CB44D535-AB35-4F6C-A3D1-4999F8CD1C53}" presName="Name5" presStyleLbl="vennNode1" presStyleIdx="5" presStyleCnt="7">
        <dgm:presLayoutVars>
          <dgm:bulletEnabled val="1"/>
        </dgm:presLayoutVars>
      </dgm:prSet>
      <dgm:spPr>
        <a:prstGeom prst="ellipse">
          <a:avLst/>
        </a:prstGeom>
      </dgm:spPr>
      <dgm:t>
        <a:bodyPr/>
        <a:lstStyle/>
        <a:p>
          <a:endParaRPr lang="zh-CN" altLang="en-US"/>
        </a:p>
      </dgm:t>
    </dgm:pt>
    <dgm:pt modelId="{AA27B1E3-1355-475D-AE2D-BA75080AC9CC}" type="pres">
      <dgm:prSet presAssocID="{850B31F4-3D2D-423C-BCFE-CD310C6D8058}" presName="space" presStyleCnt="0"/>
      <dgm:spPr/>
      <dgm:t>
        <a:bodyPr/>
        <a:lstStyle/>
        <a:p>
          <a:endParaRPr lang="zh-CN" altLang="en-US"/>
        </a:p>
      </dgm:t>
    </dgm:pt>
    <dgm:pt modelId="{B388F30B-7F2E-4520-B8B2-B3CFF4CF3AF9}" type="pres">
      <dgm:prSet presAssocID="{EC5ADEB3-8B74-4939-81FE-B99FCAE4F71F}" presName="Name5" presStyleLbl="vennNode1" presStyleIdx="6" presStyleCnt="7">
        <dgm:presLayoutVars>
          <dgm:bulletEnabled val="1"/>
        </dgm:presLayoutVars>
      </dgm:prSet>
      <dgm:spPr>
        <a:prstGeom prst="ellipse">
          <a:avLst/>
        </a:prstGeom>
      </dgm:spPr>
      <dgm:t>
        <a:bodyPr/>
        <a:lstStyle/>
        <a:p>
          <a:endParaRPr lang="zh-CN" altLang="en-US"/>
        </a:p>
      </dgm:t>
    </dgm:pt>
  </dgm:ptLst>
  <dgm:cxnLst>
    <dgm:cxn modelId="{FBF14BCD-2494-44C1-AF64-C427A75BD7F0}" type="presOf" srcId="{0B2F0A2B-44BB-492E-A316-3DFDC94AE8BB}" destId="{C40966CC-A184-457F-9A16-31A5D32A1713}" srcOrd="0" destOrd="0" presId="urn:microsoft.com/office/officeart/2005/8/layout/venn3#1"/>
    <dgm:cxn modelId="{FB0B49DC-74BD-42B7-9DE9-6435A1A051D1}" srcId="{1764AD36-F42E-4F08-A2C1-A6C5AA7D2052}" destId="{162BEDD8-D619-4416-9B63-23FDBCC362A0}" srcOrd="1" destOrd="0" parTransId="{E53BDC35-5AA4-4CB8-A200-2D5030FAD960}" sibTransId="{59315479-5EA7-40A5-80BE-7AF0267E4681}"/>
    <dgm:cxn modelId="{89CE8119-2B67-492E-A565-970D95DC322A}" srcId="{1764AD36-F42E-4F08-A2C1-A6C5AA7D2052}" destId="{EC5ADEB3-8B74-4939-81FE-B99FCAE4F71F}" srcOrd="6" destOrd="0" parTransId="{389A1D3D-E9C6-4A82-94CD-E2A0976C1FD2}" sibTransId="{CC5E58E8-3616-4AF0-BC3C-35050BA8F007}"/>
    <dgm:cxn modelId="{B9AE4219-CE00-4A0A-B70C-DF1B53E91540}" type="presOf" srcId="{CC301EEC-B0E8-4031-935D-8B85432391D7}" destId="{5FAC4BA7-7A9A-4F62-8D7B-9C6736375A26}" srcOrd="0" destOrd="0" presId="urn:microsoft.com/office/officeart/2005/8/layout/venn3#1"/>
    <dgm:cxn modelId="{D4CBC7B0-EB4C-496B-B1A9-568B185A646E}" type="presOf" srcId="{162BEDD8-D619-4416-9B63-23FDBCC362A0}" destId="{55C585E0-D56F-4995-B528-746FE8C2A574}" srcOrd="0" destOrd="0" presId="urn:microsoft.com/office/officeart/2005/8/layout/venn3#1"/>
    <dgm:cxn modelId="{AFF06EF4-A10B-4EA1-BA08-0CBE0D68C9B5}" type="presOf" srcId="{CB44D535-AB35-4F6C-A3D1-4999F8CD1C53}" destId="{A011F254-DDD3-4E42-8AC1-B6235F71C22C}" srcOrd="0" destOrd="0" presId="urn:microsoft.com/office/officeart/2005/8/layout/venn3#1"/>
    <dgm:cxn modelId="{3E93C438-E5DE-4E5B-92AB-A36D9FC9A419}" srcId="{1764AD36-F42E-4F08-A2C1-A6C5AA7D2052}" destId="{CB44D535-AB35-4F6C-A3D1-4999F8CD1C53}" srcOrd="5" destOrd="0" parTransId="{C63D064C-1273-4D9E-96F3-04FA64AF2F57}" sibTransId="{850B31F4-3D2D-423C-BCFE-CD310C6D8058}"/>
    <dgm:cxn modelId="{440C51CB-E6A6-47C5-BFE4-47D05AB9F498}" srcId="{1764AD36-F42E-4F08-A2C1-A6C5AA7D2052}" destId="{3FA7AA72-C847-4B6B-A2DC-23D456AC2FB3}" srcOrd="2" destOrd="0" parTransId="{86D06329-CF86-42FD-AB54-95C13E56FAE4}" sibTransId="{C26E7DFD-7FB8-40E6-B11B-FB42C0498BDF}"/>
    <dgm:cxn modelId="{0308C945-B95A-491A-A6F3-06424F0C7E14}" type="presOf" srcId="{1764AD36-F42E-4F08-A2C1-A6C5AA7D2052}" destId="{82A5FA0D-8626-4F11-9529-6394FE31F453}" srcOrd="0" destOrd="0" presId="urn:microsoft.com/office/officeart/2005/8/layout/venn3#1"/>
    <dgm:cxn modelId="{8BD024F3-5579-42B8-B543-7C1DCDE8CF06}" srcId="{1764AD36-F42E-4F08-A2C1-A6C5AA7D2052}" destId="{A2095B7B-CAD5-4FED-9DC6-9431E26FDBD8}" srcOrd="4" destOrd="0" parTransId="{1654F6D1-F1F6-4921-97E6-D5E8BA2CEA1D}" sibTransId="{E3CC5DBD-387C-4919-8AA4-41C031BA2815}"/>
    <dgm:cxn modelId="{EC684A39-A3D4-41FF-9274-86FF9386A02A}" srcId="{1764AD36-F42E-4F08-A2C1-A6C5AA7D2052}" destId="{0B2F0A2B-44BB-492E-A316-3DFDC94AE8BB}" srcOrd="3" destOrd="0" parTransId="{98B4B02D-FA2A-4AD5-8E38-6846D47CF8BD}" sibTransId="{FF99560E-9FE4-4AF6-8811-C4B3790FD5A0}"/>
    <dgm:cxn modelId="{054E5D49-D46C-4D93-8C99-FA85A7E470AA}" type="presOf" srcId="{EC5ADEB3-8B74-4939-81FE-B99FCAE4F71F}" destId="{B388F30B-7F2E-4520-B8B2-B3CFF4CF3AF9}" srcOrd="0" destOrd="0" presId="urn:microsoft.com/office/officeart/2005/8/layout/venn3#1"/>
    <dgm:cxn modelId="{753DED7B-9C3F-4E4D-A3E6-EBC19F60A259}" srcId="{1764AD36-F42E-4F08-A2C1-A6C5AA7D2052}" destId="{CC301EEC-B0E8-4031-935D-8B85432391D7}" srcOrd="0" destOrd="0" parTransId="{64592E01-E9C8-48C4-A6FF-6F2A4674A96F}" sibTransId="{A5DE7454-83D4-4DFF-A0EE-ABC2AA7F6D4B}"/>
    <dgm:cxn modelId="{9A952814-90F3-4F7F-AC8A-50990C890F73}" type="presOf" srcId="{A2095B7B-CAD5-4FED-9DC6-9431E26FDBD8}" destId="{E04196CA-B639-415E-8E10-3FAF5B910A82}" srcOrd="0" destOrd="0" presId="urn:microsoft.com/office/officeart/2005/8/layout/venn3#1"/>
    <dgm:cxn modelId="{B0B410C9-6C2E-44E6-8AFA-5038D4E52843}" type="presOf" srcId="{3FA7AA72-C847-4B6B-A2DC-23D456AC2FB3}" destId="{6125B754-7FF6-4338-A3D5-03FBE19A5BDE}" srcOrd="0" destOrd="0" presId="urn:microsoft.com/office/officeart/2005/8/layout/venn3#1"/>
    <dgm:cxn modelId="{8549B666-4307-4410-B27F-35DC29BD7449}" type="presParOf" srcId="{82A5FA0D-8626-4F11-9529-6394FE31F453}" destId="{5FAC4BA7-7A9A-4F62-8D7B-9C6736375A26}" srcOrd="0" destOrd="0" presId="urn:microsoft.com/office/officeart/2005/8/layout/venn3#1"/>
    <dgm:cxn modelId="{4FFC03E9-CA38-4B8B-B451-83869BA0ADCA}" type="presParOf" srcId="{82A5FA0D-8626-4F11-9529-6394FE31F453}" destId="{2E650EED-EB54-4CBC-AC11-AD98CE3B83C2}" srcOrd="1" destOrd="0" presId="urn:microsoft.com/office/officeart/2005/8/layout/venn3#1"/>
    <dgm:cxn modelId="{9A462DCF-F096-4AD2-8ACB-EAFEF333A5A9}" type="presParOf" srcId="{82A5FA0D-8626-4F11-9529-6394FE31F453}" destId="{55C585E0-D56F-4995-B528-746FE8C2A574}" srcOrd="2" destOrd="0" presId="urn:microsoft.com/office/officeart/2005/8/layout/venn3#1"/>
    <dgm:cxn modelId="{4BC693AD-54FE-4008-91E6-3E607036768A}" type="presParOf" srcId="{82A5FA0D-8626-4F11-9529-6394FE31F453}" destId="{E87D1486-8243-4806-B84F-D68DB81F0555}" srcOrd="3" destOrd="0" presId="urn:microsoft.com/office/officeart/2005/8/layout/venn3#1"/>
    <dgm:cxn modelId="{51C70744-A93D-4C4C-BABD-6BCF2D95E4A0}" type="presParOf" srcId="{82A5FA0D-8626-4F11-9529-6394FE31F453}" destId="{6125B754-7FF6-4338-A3D5-03FBE19A5BDE}" srcOrd="4" destOrd="0" presId="urn:microsoft.com/office/officeart/2005/8/layout/venn3#1"/>
    <dgm:cxn modelId="{BE845DAF-6DE9-4A98-B1CE-1A0E52557D29}" type="presParOf" srcId="{82A5FA0D-8626-4F11-9529-6394FE31F453}" destId="{B563AD97-9646-40D5-9B91-DB6EAF1CA5B9}" srcOrd="5" destOrd="0" presId="urn:microsoft.com/office/officeart/2005/8/layout/venn3#1"/>
    <dgm:cxn modelId="{F13751B0-FDDC-40E8-811E-6AAE6A3EF86C}" type="presParOf" srcId="{82A5FA0D-8626-4F11-9529-6394FE31F453}" destId="{C40966CC-A184-457F-9A16-31A5D32A1713}" srcOrd="6" destOrd="0" presId="urn:microsoft.com/office/officeart/2005/8/layout/venn3#1"/>
    <dgm:cxn modelId="{92F7BC98-6086-4780-BE0C-444D94B72997}" type="presParOf" srcId="{82A5FA0D-8626-4F11-9529-6394FE31F453}" destId="{577C988A-30C0-4701-A060-63E6A5DE40E8}" srcOrd="7" destOrd="0" presId="urn:microsoft.com/office/officeart/2005/8/layout/venn3#1"/>
    <dgm:cxn modelId="{DBBCAAD8-3342-455E-A7AE-DE22A3B8A19B}" type="presParOf" srcId="{82A5FA0D-8626-4F11-9529-6394FE31F453}" destId="{E04196CA-B639-415E-8E10-3FAF5B910A82}" srcOrd="8" destOrd="0" presId="urn:microsoft.com/office/officeart/2005/8/layout/venn3#1"/>
    <dgm:cxn modelId="{4E73A04B-02BB-462A-A5B9-8D547538664A}" type="presParOf" srcId="{82A5FA0D-8626-4F11-9529-6394FE31F453}" destId="{E985CC6A-B559-4667-9B51-14022969112B}" srcOrd="9" destOrd="0" presId="urn:microsoft.com/office/officeart/2005/8/layout/venn3#1"/>
    <dgm:cxn modelId="{E3B468F9-8E65-4DF1-9193-B941B2E82D51}" type="presParOf" srcId="{82A5FA0D-8626-4F11-9529-6394FE31F453}" destId="{A011F254-DDD3-4E42-8AC1-B6235F71C22C}" srcOrd="10" destOrd="0" presId="urn:microsoft.com/office/officeart/2005/8/layout/venn3#1"/>
    <dgm:cxn modelId="{B5F459E5-2F02-4E2D-BC81-341A0D53CD58}" type="presParOf" srcId="{82A5FA0D-8626-4F11-9529-6394FE31F453}" destId="{AA27B1E3-1355-475D-AE2D-BA75080AC9CC}" srcOrd="11" destOrd="0" presId="urn:microsoft.com/office/officeart/2005/8/layout/venn3#1"/>
    <dgm:cxn modelId="{DD6BAF7F-295D-4445-98C9-A7CD7B3300FB}" type="presParOf" srcId="{82A5FA0D-8626-4F11-9529-6394FE31F453}" destId="{B388F30B-7F2E-4520-B8B2-B3CFF4CF3AF9}" srcOrd="12" destOrd="0" presId="urn:microsoft.com/office/officeart/2005/8/layout/venn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97706-D05C-2447-A1D1-3C331ECA713C}">
      <dsp:nvSpPr>
        <dsp:cNvPr id="0" name=""/>
        <dsp:cNvSpPr/>
      </dsp:nvSpPr>
      <dsp:spPr>
        <a:xfrm rot="5400000">
          <a:off x="1186430" y="1388423"/>
          <a:ext cx="692229" cy="78807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6F9CE68-55B0-ED4A-BE0C-49F68304AB39}">
      <dsp:nvSpPr>
        <dsp:cNvPr id="0" name=""/>
        <dsp:cNvSpPr/>
      </dsp:nvSpPr>
      <dsp:spPr>
        <a:xfrm>
          <a:off x="680203" y="611680"/>
          <a:ext cx="1165306" cy="815676"/>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t>北京</a:t>
          </a:r>
          <a:endParaRPr lang="zh-CN" altLang="en-US" sz="2800" kern="1200" dirty="0"/>
        </a:p>
      </dsp:txBody>
      <dsp:txXfrm>
        <a:off x="720028" y="651505"/>
        <a:ext cx="1085656" cy="736026"/>
      </dsp:txXfrm>
    </dsp:sp>
    <dsp:sp modelId="{2FF95A39-0E53-2D4C-B686-6E9A5DF29082}">
      <dsp:nvSpPr>
        <dsp:cNvPr id="0" name=""/>
        <dsp:cNvSpPr/>
      </dsp:nvSpPr>
      <dsp:spPr>
        <a:xfrm>
          <a:off x="1936144" y="703054"/>
          <a:ext cx="4529503" cy="659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latin typeface="微软雅黑" panose="020B0503020204020204" pitchFamily="34" charset="-122"/>
              <a:ea typeface="微软雅黑" panose="020B0503020204020204" pitchFamily="34" charset="-122"/>
            </a:rPr>
            <a:t>2016</a:t>
          </a:r>
          <a:r>
            <a:rPr lang="zh-CN" altLang="en-US" sz="2400" kern="1200" dirty="0" smtClean="0">
              <a:latin typeface="微软雅黑" panose="020B0503020204020204" pitchFamily="34" charset="-122"/>
              <a:ea typeface="微软雅黑" panose="020B0503020204020204" pitchFamily="34" charset="-122"/>
            </a:rPr>
            <a:t>年</a:t>
          </a:r>
          <a:r>
            <a:rPr lang="en-US" altLang="zh-CN" sz="2400" kern="1200" dirty="0" smtClean="0">
              <a:latin typeface="微软雅黑" panose="020B0503020204020204" pitchFamily="34" charset="-122"/>
              <a:ea typeface="微软雅黑" panose="020B0503020204020204" pitchFamily="34" charset="-122"/>
            </a:rPr>
            <a:t>9</a:t>
          </a:r>
          <a:r>
            <a:rPr lang="zh-CN" altLang="en-US" sz="2400" kern="1200" dirty="0" smtClean="0">
              <a:latin typeface="微软雅黑" panose="020B0503020204020204" pitchFamily="34" charset="-122"/>
              <a:ea typeface="微软雅黑" panose="020B0503020204020204" pitchFamily="34" charset="-122"/>
            </a:rPr>
            <a:t>月</a:t>
          </a:r>
          <a:r>
            <a:rPr lang="en-US" altLang="zh-CN" sz="2400" kern="1200" dirty="0" err="1" smtClean="0">
              <a:latin typeface="微软雅黑" panose="020B0503020204020204" pitchFamily="34" charset="-122"/>
              <a:ea typeface="微软雅黑" panose="020B0503020204020204" pitchFamily="34" charset="-122"/>
            </a:rPr>
            <a:t>Internetware</a:t>
          </a:r>
          <a:r>
            <a:rPr lang="zh-CN" altLang="en-US" sz="2400" kern="1200" dirty="0" smtClean="0">
              <a:latin typeface="微软雅黑" panose="020B0503020204020204" pitchFamily="34" charset="-122"/>
              <a:ea typeface="微软雅黑" panose="020B0503020204020204" pitchFamily="34" charset="-122"/>
            </a:rPr>
            <a:t>期间</a:t>
          </a:r>
          <a:endParaRPr lang="zh-CN" altLang="en-US" sz="2400" kern="1200" dirty="0">
            <a:latin typeface="微软雅黑" panose="020B0503020204020204" pitchFamily="34" charset="-122"/>
            <a:ea typeface="微软雅黑" panose="020B0503020204020204" pitchFamily="34" charset="-122"/>
          </a:endParaRPr>
        </a:p>
      </dsp:txBody>
      <dsp:txXfrm>
        <a:off x="1936144" y="703054"/>
        <a:ext cx="4529503" cy="659265"/>
      </dsp:txXfrm>
    </dsp:sp>
    <dsp:sp modelId="{605C9E82-2E5C-AE4D-9FD8-CA3F847528DE}">
      <dsp:nvSpPr>
        <dsp:cNvPr id="0" name=""/>
        <dsp:cNvSpPr/>
      </dsp:nvSpPr>
      <dsp:spPr>
        <a:xfrm rot="5400000">
          <a:off x="2506601" y="2332871"/>
          <a:ext cx="692229" cy="788078"/>
        </a:xfrm>
        <a:prstGeom prst="bentUpArrow">
          <a:avLst>
            <a:gd name="adj1" fmla="val 32840"/>
            <a:gd name="adj2" fmla="val 25000"/>
            <a:gd name="adj3" fmla="val 35780"/>
          </a:avLst>
        </a:prstGeom>
        <a:solidFill>
          <a:schemeClr val="accent1">
            <a:tint val="50000"/>
            <a:hueOff val="-6029867"/>
            <a:satOff val="12062"/>
            <a:lumOff val="5113"/>
            <a:alphaOff val="0"/>
          </a:schemeClr>
        </a:solidFill>
        <a:ln>
          <a:noFill/>
        </a:ln>
        <a:effectLst/>
      </dsp:spPr>
      <dsp:style>
        <a:lnRef idx="0">
          <a:scrgbClr r="0" g="0" b="0"/>
        </a:lnRef>
        <a:fillRef idx="1">
          <a:scrgbClr r="0" g="0" b="0"/>
        </a:fillRef>
        <a:effectRef idx="2">
          <a:scrgbClr r="0" g="0" b="0"/>
        </a:effectRef>
        <a:fontRef idx="minor"/>
      </dsp:style>
    </dsp:sp>
    <dsp:sp modelId="{CAED1C8C-49F4-094C-BCD5-57CB753665C5}">
      <dsp:nvSpPr>
        <dsp:cNvPr id="0" name=""/>
        <dsp:cNvSpPr/>
      </dsp:nvSpPr>
      <dsp:spPr>
        <a:xfrm>
          <a:off x="1942056" y="1565516"/>
          <a:ext cx="1165306" cy="815676"/>
        </a:xfrm>
        <a:prstGeom prst="roundRect">
          <a:avLst>
            <a:gd name="adj" fmla="val 1667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t>北京</a:t>
          </a:r>
          <a:endParaRPr lang="zh-CN" altLang="en-US" sz="2800" kern="1200" dirty="0"/>
        </a:p>
      </dsp:txBody>
      <dsp:txXfrm>
        <a:off x="1981881" y="1605341"/>
        <a:ext cx="1085656" cy="736026"/>
      </dsp:txXfrm>
    </dsp:sp>
    <dsp:sp modelId="{6AB7FA8B-7BEB-C044-8C06-1C2FE93E86F8}">
      <dsp:nvSpPr>
        <dsp:cNvPr id="0" name=""/>
        <dsp:cNvSpPr/>
      </dsp:nvSpPr>
      <dsp:spPr>
        <a:xfrm>
          <a:off x="3127473" y="1629428"/>
          <a:ext cx="3390436" cy="659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latin typeface="微软雅黑" panose="020B0503020204020204" pitchFamily="34" charset="-122"/>
              <a:ea typeface="微软雅黑" panose="020B0503020204020204" pitchFamily="34" charset="-122"/>
            </a:rPr>
            <a:t>2016</a:t>
          </a:r>
          <a:r>
            <a:rPr lang="zh-CN" altLang="en-US" sz="2400" kern="1200" dirty="0" smtClean="0">
              <a:latin typeface="微软雅黑" panose="020B0503020204020204" pitchFamily="34" charset="-122"/>
              <a:ea typeface="微软雅黑" panose="020B0503020204020204" pitchFamily="34" charset="-122"/>
            </a:rPr>
            <a:t>年</a:t>
          </a:r>
          <a:r>
            <a:rPr lang="en-US" altLang="zh-CN" sz="2400" kern="1200" dirty="0" smtClean="0">
              <a:latin typeface="微软雅黑" panose="020B0503020204020204" pitchFamily="34" charset="-122"/>
              <a:ea typeface="微软雅黑" panose="020B0503020204020204" pitchFamily="34" charset="-122"/>
            </a:rPr>
            <a:t>11</a:t>
          </a:r>
          <a:r>
            <a:rPr lang="zh-CN" altLang="en-US" sz="2400" kern="1200" dirty="0" smtClean="0">
              <a:latin typeface="微软雅黑" panose="020B0503020204020204" pitchFamily="34" charset="-122"/>
              <a:ea typeface="微软雅黑" panose="020B0503020204020204" pitchFamily="34" charset="-122"/>
            </a:rPr>
            <a:t>月提交申请</a:t>
          </a:r>
          <a:endParaRPr lang="zh-CN" altLang="en-US" sz="2400" kern="1200" dirty="0">
            <a:latin typeface="微软雅黑" panose="020B0503020204020204" pitchFamily="34" charset="-122"/>
            <a:ea typeface="微软雅黑" panose="020B0503020204020204" pitchFamily="34" charset="-122"/>
          </a:endParaRPr>
        </a:p>
      </dsp:txBody>
      <dsp:txXfrm>
        <a:off x="3127473" y="1629428"/>
        <a:ext cx="3390436" cy="659265"/>
      </dsp:txXfrm>
    </dsp:sp>
    <dsp:sp modelId="{72ED824A-DBE9-4292-838B-5381165D1ABA}">
      <dsp:nvSpPr>
        <dsp:cNvPr id="0" name=""/>
        <dsp:cNvSpPr/>
      </dsp:nvSpPr>
      <dsp:spPr>
        <a:xfrm rot="5400000">
          <a:off x="3808043" y="3237502"/>
          <a:ext cx="692229" cy="788078"/>
        </a:xfrm>
        <a:prstGeom prst="bentUpArrow">
          <a:avLst>
            <a:gd name="adj1" fmla="val 32840"/>
            <a:gd name="adj2" fmla="val 25000"/>
            <a:gd name="adj3" fmla="val 35780"/>
          </a:avLst>
        </a:prstGeom>
        <a:solidFill>
          <a:schemeClr val="accent1">
            <a:tint val="50000"/>
            <a:hueOff val="-12059734"/>
            <a:satOff val="24125"/>
            <a:lumOff val="10225"/>
            <a:alphaOff val="0"/>
          </a:schemeClr>
        </a:solidFill>
        <a:ln>
          <a:noFill/>
        </a:ln>
        <a:effectLst/>
      </dsp:spPr>
      <dsp:style>
        <a:lnRef idx="0">
          <a:scrgbClr r="0" g="0" b="0"/>
        </a:lnRef>
        <a:fillRef idx="1">
          <a:scrgbClr r="0" g="0" b="0"/>
        </a:fillRef>
        <a:effectRef idx="2">
          <a:scrgbClr r="0" g="0" b="0"/>
        </a:effectRef>
        <a:fontRef idx="minor"/>
      </dsp:style>
    </dsp:sp>
    <dsp:sp modelId="{1273B3C1-D219-F347-947D-FA929974E3D0}">
      <dsp:nvSpPr>
        <dsp:cNvPr id="0" name=""/>
        <dsp:cNvSpPr/>
      </dsp:nvSpPr>
      <dsp:spPr>
        <a:xfrm>
          <a:off x="3258381" y="2456325"/>
          <a:ext cx="1165306" cy="815676"/>
        </a:xfrm>
        <a:prstGeom prst="roundRect">
          <a:avLst>
            <a:gd name="adj" fmla="val 166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t>江西</a:t>
          </a:r>
          <a:endParaRPr lang="zh-CN" altLang="en-US" sz="2800" kern="1200" dirty="0"/>
        </a:p>
      </dsp:txBody>
      <dsp:txXfrm>
        <a:off x="3298206" y="2496150"/>
        <a:ext cx="1085656" cy="736026"/>
      </dsp:txXfrm>
    </dsp:sp>
    <dsp:sp modelId="{425A7B17-3085-4E06-BBE6-9245DCC955D1}">
      <dsp:nvSpPr>
        <dsp:cNvPr id="0" name=""/>
        <dsp:cNvSpPr/>
      </dsp:nvSpPr>
      <dsp:spPr>
        <a:xfrm>
          <a:off x="4441152" y="2540804"/>
          <a:ext cx="4323154" cy="659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latin typeface="微软雅黑" panose="020B0503020204020204" pitchFamily="34" charset="-122"/>
              <a:ea typeface="微软雅黑" panose="020B0503020204020204" pitchFamily="34" charset="-122"/>
            </a:rPr>
            <a:t>2017</a:t>
          </a:r>
          <a:r>
            <a:rPr lang="zh-CN" altLang="en-US" sz="2400" kern="1200" dirty="0" smtClean="0">
              <a:latin typeface="微软雅黑" panose="020B0503020204020204" pitchFamily="34" charset="-122"/>
              <a:ea typeface="微软雅黑" panose="020B0503020204020204" pitchFamily="34" charset="-122"/>
            </a:rPr>
            <a:t>年</a:t>
          </a:r>
          <a:r>
            <a:rPr lang="en-US" altLang="zh-CN" sz="2400" kern="1200" dirty="0" smtClean="0">
              <a:latin typeface="微软雅黑" panose="020B0503020204020204" pitchFamily="34" charset="-122"/>
              <a:ea typeface="微软雅黑" panose="020B0503020204020204" pitchFamily="34" charset="-122"/>
            </a:rPr>
            <a:t>3</a:t>
          </a:r>
          <a:r>
            <a:rPr lang="zh-CN" altLang="en-US" sz="2400" kern="1200" dirty="0" smtClean="0">
              <a:latin typeface="微软雅黑" panose="020B0503020204020204" pitchFamily="34" charset="-122"/>
              <a:ea typeface="微软雅黑" panose="020B0503020204020204" pitchFamily="34" charset="-122"/>
            </a:rPr>
            <a:t>月答辩通过</a:t>
          </a:r>
          <a:endParaRPr lang="zh-CN" altLang="en-US" sz="2400" kern="1200" dirty="0">
            <a:latin typeface="微软雅黑" panose="020B0503020204020204" pitchFamily="34" charset="-122"/>
            <a:ea typeface="微软雅黑" panose="020B0503020204020204" pitchFamily="34" charset="-122"/>
          </a:endParaRPr>
        </a:p>
      </dsp:txBody>
      <dsp:txXfrm>
        <a:off x="4441152" y="2540804"/>
        <a:ext cx="4323154" cy="659265"/>
      </dsp:txXfrm>
    </dsp:sp>
    <dsp:sp modelId="{98721795-E3A8-48FD-B574-74B152FB08B1}">
      <dsp:nvSpPr>
        <dsp:cNvPr id="0" name=""/>
        <dsp:cNvSpPr/>
      </dsp:nvSpPr>
      <dsp:spPr>
        <a:xfrm>
          <a:off x="4635825" y="3427747"/>
          <a:ext cx="1165306" cy="815676"/>
        </a:xfrm>
        <a:prstGeom prst="roundRect">
          <a:avLst>
            <a:gd name="adj" fmla="val 1667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smtClean="0"/>
            <a:t>北京</a:t>
          </a:r>
          <a:endParaRPr lang="zh-CN" altLang="en-US" sz="2800" kern="1200" dirty="0"/>
        </a:p>
      </dsp:txBody>
      <dsp:txXfrm>
        <a:off x="4675650" y="3467572"/>
        <a:ext cx="1085656" cy="736026"/>
      </dsp:txXfrm>
    </dsp:sp>
    <dsp:sp modelId="{F4CB930A-A081-499E-9B9D-5F9482149B98}">
      <dsp:nvSpPr>
        <dsp:cNvPr id="0" name=""/>
        <dsp:cNvSpPr/>
      </dsp:nvSpPr>
      <dsp:spPr>
        <a:xfrm>
          <a:off x="5848364" y="3500689"/>
          <a:ext cx="3647188" cy="659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altLang="zh-CN" sz="2400" kern="1200" dirty="0" smtClean="0">
              <a:latin typeface="微软雅黑" panose="020B0503020204020204" pitchFamily="34" charset="-122"/>
              <a:ea typeface="微软雅黑" panose="020B0503020204020204" pitchFamily="34" charset="-122"/>
            </a:rPr>
            <a:t>2017</a:t>
          </a:r>
          <a:r>
            <a:rPr lang="zh-CN" altLang="en-US" sz="2400" kern="1200" dirty="0" smtClean="0">
              <a:latin typeface="微软雅黑" panose="020B0503020204020204" pitchFamily="34" charset="-122"/>
              <a:ea typeface="微软雅黑" panose="020B0503020204020204" pitchFamily="34" charset="-122"/>
            </a:rPr>
            <a:t>年</a:t>
          </a:r>
          <a:r>
            <a:rPr lang="en-US" altLang="zh-CN" sz="2400" kern="1200" dirty="0" smtClean="0">
              <a:latin typeface="微软雅黑" panose="020B0503020204020204" pitchFamily="34" charset="-122"/>
              <a:ea typeface="微软雅黑" panose="020B0503020204020204" pitchFamily="34" charset="-122"/>
            </a:rPr>
            <a:t>8</a:t>
          </a:r>
          <a:r>
            <a:rPr lang="zh-CN" altLang="en-US" sz="2400" kern="1200" dirty="0" smtClean="0">
              <a:latin typeface="微软雅黑" panose="020B0503020204020204" pitchFamily="34" charset="-122"/>
              <a:ea typeface="微软雅黑" panose="020B0503020204020204" pitchFamily="34" charset="-122"/>
            </a:rPr>
            <a:t>月批准</a:t>
          </a:r>
          <a:endParaRPr lang="zh-CN" altLang="en-US" sz="2400" kern="1200" dirty="0">
            <a:latin typeface="微软雅黑" panose="020B0503020204020204" pitchFamily="34" charset="-122"/>
            <a:ea typeface="微软雅黑" panose="020B0503020204020204" pitchFamily="34" charset="-122"/>
          </a:endParaRPr>
        </a:p>
      </dsp:txBody>
      <dsp:txXfrm>
        <a:off x="5848364" y="3500689"/>
        <a:ext cx="3647188" cy="659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80613-56F0-0640-80C1-FED10C48554B}">
      <dsp:nvSpPr>
        <dsp:cNvPr id="0" name=""/>
        <dsp:cNvSpPr/>
      </dsp:nvSpPr>
      <dsp:spPr>
        <a:xfrm>
          <a:off x="-6999857" y="-1070110"/>
          <a:ext cx="8330401" cy="8330401"/>
        </a:xfrm>
        <a:prstGeom prst="blockArc">
          <a:avLst>
            <a:gd name="adj1" fmla="val 18900000"/>
            <a:gd name="adj2" fmla="val 2700000"/>
            <a:gd name="adj3" fmla="val 259"/>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B456A2-6694-8244-BCD8-44968BE5A3CF}">
      <dsp:nvSpPr>
        <dsp:cNvPr id="0" name=""/>
        <dsp:cNvSpPr/>
      </dsp:nvSpPr>
      <dsp:spPr>
        <a:xfrm>
          <a:off x="696147" y="475901"/>
          <a:ext cx="8696048" cy="952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5886" tIns="60960" rIns="60960" bIns="60960" numCol="1" spcCol="1270" anchor="ctr" anchorCtr="0">
          <a:noAutofit/>
        </a:bodyPr>
        <a:lstStyle/>
        <a:p>
          <a:pPr lvl="0" algn="l" defTabSz="1066800">
            <a:lnSpc>
              <a:spcPct val="90000"/>
            </a:lnSpc>
            <a:spcBef>
              <a:spcPct val="0"/>
            </a:spcBef>
            <a:spcAft>
              <a:spcPct val="35000"/>
            </a:spcAft>
          </a:pPr>
          <a:r>
            <a:rPr lang="zh-CN" altLang="en-US" sz="2400" b="0" kern="1200" dirty="0" smtClean="0">
              <a:latin typeface="微软雅黑" panose="020B0503020204020204" pitchFamily="34" charset="-122"/>
              <a:ea typeface="微软雅黑" panose="020B0503020204020204" pitchFamily="34" charset="-122"/>
            </a:rPr>
            <a:t>梳理未来人机物融合世界对软件技术的重大需求，归纳软件学科发展面临的重大挑战和机遇</a:t>
          </a:r>
          <a:endParaRPr lang="zh-CN" altLang="en-US" sz="2400" b="0" kern="1200" dirty="0">
            <a:latin typeface="微软雅黑" panose="020B0503020204020204" pitchFamily="34" charset="-122"/>
            <a:ea typeface="微软雅黑" panose="020B0503020204020204" pitchFamily="34" charset="-122"/>
          </a:endParaRPr>
        </a:p>
      </dsp:txBody>
      <dsp:txXfrm>
        <a:off x="696147" y="475901"/>
        <a:ext cx="8696048" cy="952297"/>
      </dsp:txXfrm>
    </dsp:sp>
    <dsp:sp modelId="{657A2E60-ECE1-E546-ABF0-8A100C2CEDA2}">
      <dsp:nvSpPr>
        <dsp:cNvPr id="0" name=""/>
        <dsp:cNvSpPr/>
      </dsp:nvSpPr>
      <dsp:spPr>
        <a:xfrm>
          <a:off x="100961" y="356863"/>
          <a:ext cx="1190371" cy="119037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769D4FA-0B37-8C48-9967-3E077D729680}">
      <dsp:nvSpPr>
        <dsp:cNvPr id="0" name=""/>
        <dsp:cNvSpPr/>
      </dsp:nvSpPr>
      <dsp:spPr>
        <a:xfrm>
          <a:off x="1242121" y="1904594"/>
          <a:ext cx="8150074" cy="952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5886" tIns="60960" rIns="60960" bIns="60960" numCol="1" spcCol="1270" anchor="ctr" anchorCtr="0">
          <a:noAutofit/>
        </a:bodyPr>
        <a:lstStyle/>
        <a:p>
          <a:pPr lvl="0" algn="l" defTabSz="1066800">
            <a:lnSpc>
              <a:spcPct val="90000"/>
            </a:lnSpc>
            <a:spcBef>
              <a:spcPct val="0"/>
            </a:spcBef>
            <a:spcAft>
              <a:spcPct val="35000"/>
            </a:spcAft>
          </a:pPr>
          <a:r>
            <a:rPr lang="zh-CN" altLang="en-US" sz="2400" b="0" kern="1200" dirty="0" smtClean="0">
              <a:latin typeface="微软雅黑" panose="020B0503020204020204" pitchFamily="34" charset="-122"/>
              <a:ea typeface="微软雅黑" panose="020B0503020204020204" pitchFamily="34" charset="-122"/>
            </a:rPr>
            <a:t>剖析学科发展规律，厘清学科发展涉及的关键科学问题</a:t>
          </a:r>
          <a:endParaRPr lang="zh-CN" altLang="en-US" sz="2400" b="0" kern="1200" dirty="0">
            <a:latin typeface="微软雅黑" panose="020B0503020204020204" pitchFamily="34" charset="-122"/>
            <a:ea typeface="微软雅黑" panose="020B0503020204020204" pitchFamily="34" charset="-122"/>
          </a:endParaRPr>
        </a:p>
      </dsp:txBody>
      <dsp:txXfrm>
        <a:off x="1242121" y="1904594"/>
        <a:ext cx="8150074" cy="952297"/>
      </dsp:txXfrm>
    </dsp:sp>
    <dsp:sp modelId="{6C211266-1E6C-9342-87C0-E0E96DBC784F}">
      <dsp:nvSpPr>
        <dsp:cNvPr id="0" name=""/>
        <dsp:cNvSpPr/>
      </dsp:nvSpPr>
      <dsp:spPr>
        <a:xfrm>
          <a:off x="646935" y="1785557"/>
          <a:ext cx="1190371" cy="119037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50DA648-6543-044E-A747-0009A6DEA57D}">
      <dsp:nvSpPr>
        <dsp:cNvPr id="0" name=""/>
        <dsp:cNvSpPr/>
      </dsp:nvSpPr>
      <dsp:spPr>
        <a:xfrm>
          <a:off x="1242121" y="3333288"/>
          <a:ext cx="8150074" cy="952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5886" tIns="53340" rIns="53340" bIns="53340" numCol="1" spcCol="1270" anchor="ctr" anchorCtr="0">
          <a:noAutofit/>
        </a:bodyPr>
        <a:lstStyle/>
        <a:p>
          <a:pPr lvl="0" algn="l" defTabSz="933450">
            <a:lnSpc>
              <a:spcPct val="90000"/>
            </a:lnSpc>
            <a:spcBef>
              <a:spcPct val="0"/>
            </a:spcBef>
            <a:spcAft>
              <a:spcPct val="35000"/>
            </a:spcAft>
          </a:pPr>
          <a:r>
            <a:rPr lang="zh-CN" altLang="en-US" sz="2100" b="0" kern="1200" dirty="0" smtClean="0">
              <a:latin typeface="微软雅黑" panose="020B0503020204020204" pitchFamily="34" charset="-122"/>
              <a:ea typeface="微软雅黑" panose="020B0503020204020204" pitchFamily="34" charset="-122"/>
            </a:rPr>
            <a:t>分析学科发展的新生长点和新趋势，凝炼软件学科重要研究方向</a:t>
          </a:r>
          <a:endParaRPr lang="zh-CN" altLang="en-US" sz="2100" b="0" kern="1200" dirty="0">
            <a:latin typeface="微软雅黑" panose="020B0503020204020204" pitchFamily="34" charset="-122"/>
            <a:ea typeface="微软雅黑" panose="020B0503020204020204" pitchFamily="34" charset="-122"/>
          </a:endParaRPr>
        </a:p>
      </dsp:txBody>
      <dsp:txXfrm>
        <a:off x="1242121" y="3333288"/>
        <a:ext cx="8150074" cy="952297"/>
      </dsp:txXfrm>
    </dsp:sp>
    <dsp:sp modelId="{BFE44896-3A2B-F441-8484-9A57B29AB6D5}">
      <dsp:nvSpPr>
        <dsp:cNvPr id="0" name=""/>
        <dsp:cNvSpPr/>
      </dsp:nvSpPr>
      <dsp:spPr>
        <a:xfrm>
          <a:off x="646935" y="3214250"/>
          <a:ext cx="1190371" cy="119037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61BCA34-6611-6A43-87A8-7CF8E517FE55}">
      <dsp:nvSpPr>
        <dsp:cNvPr id="0" name=""/>
        <dsp:cNvSpPr/>
      </dsp:nvSpPr>
      <dsp:spPr>
        <a:xfrm>
          <a:off x="696147" y="4761981"/>
          <a:ext cx="8696048" cy="95229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55886" tIns="60960" rIns="60960" bIns="60960" numCol="1" spcCol="1270" anchor="ctr" anchorCtr="0">
          <a:noAutofit/>
        </a:bodyPr>
        <a:lstStyle/>
        <a:p>
          <a:pPr lvl="0" algn="l" defTabSz="1066800">
            <a:lnSpc>
              <a:spcPct val="90000"/>
            </a:lnSpc>
            <a:spcBef>
              <a:spcPct val="0"/>
            </a:spcBef>
            <a:spcAft>
              <a:spcPct val="35000"/>
            </a:spcAft>
          </a:pPr>
          <a:r>
            <a:rPr lang="zh-CN" altLang="en-US" sz="2400" b="0" kern="1200" dirty="0" smtClean="0">
              <a:latin typeface="微软雅黑" panose="020B0503020204020204" pitchFamily="34" charset="-122"/>
              <a:ea typeface="微软雅黑" panose="020B0503020204020204" pitchFamily="34" charset="-122"/>
            </a:rPr>
            <a:t>构建新的软件技术体系，形成软件学科的发展战略建议</a:t>
          </a:r>
          <a:endParaRPr lang="zh-CN" altLang="en-US" sz="2400" b="0" kern="1200" dirty="0">
            <a:latin typeface="微软雅黑" panose="020B0503020204020204" pitchFamily="34" charset="-122"/>
            <a:ea typeface="微软雅黑" panose="020B0503020204020204" pitchFamily="34" charset="-122"/>
          </a:endParaRPr>
        </a:p>
      </dsp:txBody>
      <dsp:txXfrm>
        <a:off x="696147" y="4761981"/>
        <a:ext cx="8696048" cy="952297"/>
      </dsp:txXfrm>
    </dsp:sp>
    <dsp:sp modelId="{B9E03161-7C86-4F43-A999-6A22F8A697AD}">
      <dsp:nvSpPr>
        <dsp:cNvPr id="0" name=""/>
        <dsp:cNvSpPr/>
      </dsp:nvSpPr>
      <dsp:spPr>
        <a:xfrm>
          <a:off x="100961" y="4642944"/>
          <a:ext cx="1190371" cy="1190371"/>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57F4E-5594-8542-8839-4420BE367CC2}">
      <dsp:nvSpPr>
        <dsp:cNvPr id="0" name=""/>
        <dsp:cNvSpPr/>
      </dsp:nvSpPr>
      <dsp:spPr>
        <a:xfrm rot="10800000">
          <a:off x="2110136" y="4030"/>
          <a:ext cx="7276181" cy="1109656"/>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9328" tIns="87630" rIns="163576" bIns="87630" numCol="1" spcCol="1270" anchor="ctr" anchorCtr="0">
          <a:noAutofit/>
        </a:bodyPr>
        <a:lstStyle/>
        <a:p>
          <a:pPr lvl="0" algn="l" defTabSz="1022350">
            <a:lnSpc>
              <a:spcPct val="90000"/>
            </a:lnSpc>
            <a:spcBef>
              <a:spcPct val="0"/>
            </a:spcBef>
            <a:spcAft>
              <a:spcPct val="35000"/>
            </a:spcAft>
          </a:pPr>
          <a:r>
            <a:rPr lang="zh-CN" altLang="en-US" sz="2300" b="0" kern="1200" dirty="0" smtClean="0">
              <a:latin typeface="微软雅黑" panose="020B0503020204020204" pitchFamily="34" charset="-122"/>
              <a:ea typeface="微软雅黑" panose="020B0503020204020204" pitchFamily="34" charset="-122"/>
            </a:rPr>
            <a:t>调研未来人机物融合世界对于软件技术需求脉络，建立较系统的软件学科分类目录</a:t>
          </a:r>
          <a:endParaRPr lang="zh-CN" altLang="en-US" sz="2300" b="0" kern="1200" dirty="0">
            <a:latin typeface="微软雅黑" panose="020B0503020204020204" pitchFamily="34" charset="-122"/>
            <a:ea typeface="微软雅黑" panose="020B0503020204020204" pitchFamily="34" charset="-122"/>
          </a:endParaRPr>
        </a:p>
      </dsp:txBody>
      <dsp:txXfrm rot="10800000">
        <a:off x="2387550" y="4030"/>
        <a:ext cx="6998767" cy="1109656"/>
      </dsp:txXfrm>
    </dsp:sp>
    <dsp:sp modelId="{F58040E3-360A-E94D-B83E-80C5369EA532}">
      <dsp:nvSpPr>
        <dsp:cNvPr id="0" name=""/>
        <dsp:cNvSpPr/>
      </dsp:nvSpPr>
      <dsp:spPr>
        <a:xfrm>
          <a:off x="1555308" y="4030"/>
          <a:ext cx="1109656" cy="1109656"/>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F3F905D-D955-E045-9BBC-B3AAAEF2002F}">
      <dsp:nvSpPr>
        <dsp:cNvPr id="0" name=""/>
        <dsp:cNvSpPr/>
      </dsp:nvSpPr>
      <dsp:spPr>
        <a:xfrm rot="10800000">
          <a:off x="2110136" y="1444927"/>
          <a:ext cx="7276181" cy="1109656"/>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9328" tIns="87630" rIns="163576" bIns="87630" numCol="1" spcCol="1270" anchor="ctr" anchorCtr="0">
          <a:noAutofit/>
        </a:bodyPr>
        <a:lstStyle/>
        <a:p>
          <a:pPr lvl="0" algn="l" defTabSz="1022350">
            <a:lnSpc>
              <a:spcPct val="90000"/>
            </a:lnSpc>
            <a:spcBef>
              <a:spcPct val="0"/>
            </a:spcBef>
            <a:spcAft>
              <a:spcPct val="35000"/>
            </a:spcAft>
          </a:pPr>
          <a:r>
            <a:rPr lang="zh-CN" altLang="en-US" sz="2300" b="0" kern="1200" dirty="0" smtClean="0">
              <a:latin typeface="微软雅黑" panose="020B0503020204020204" pitchFamily="34" charset="-122"/>
              <a:ea typeface="微软雅黑" panose="020B0503020204020204" pitchFamily="34" charset="-122"/>
            </a:rPr>
            <a:t>研究软件学科与其他学科的交叉发展，以及自身新的生长点；形成软件学科的发展战略</a:t>
          </a:r>
          <a:endParaRPr lang="zh-CN" altLang="en-US" sz="2300" b="0" kern="1200" dirty="0">
            <a:latin typeface="微软雅黑" panose="020B0503020204020204" pitchFamily="34" charset="-122"/>
            <a:ea typeface="微软雅黑" panose="020B0503020204020204" pitchFamily="34" charset="-122"/>
          </a:endParaRPr>
        </a:p>
      </dsp:txBody>
      <dsp:txXfrm rot="10800000">
        <a:off x="2387550" y="1444927"/>
        <a:ext cx="6998767" cy="1109656"/>
      </dsp:txXfrm>
    </dsp:sp>
    <dsp:sp modelId="{9A956696-2C24-9441-920C-4F224F9196FE}">
      <dsp:nvSpPr>
        <dsp:cNvPr id="0" name=""/>
        <dsp:cNvSpPr/>
      </dsp:nvSpPr>
      <dsp:spPr>
        <a:xfrm>
          <a:off x="1555308" y="1444927"/>
          <a:ext cx="1109656" cy="1109656"/>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C82169-4C75-5744-ACB6-B27122151B82}">
      <dsp:nvSpPr>
        <dsp:cNvPr id="0" name=""/>
        <dsp:cNvSpPr/>
      </dsp:nvSpPr>
      <dsp:spPr>
        <a:xfrm rot="10800000">
          <a:off x="2110136" y="2885824"/>
          <a:ext cx="7276181" cy="1109656"/>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9328" tIns="87630" rIns="163576" bIns="87630" numCol="1" spcCol="1270" anchor="ctr" anchorCtr="0">
          <a:noAutofit/>
        </a:bodyPr>
        <a:lstStyle/>
        <a:p>
          <a:pPr lvl="0" algn="l" defTabSz="1022350">
            <a:lnSpc>
              <a:spcPct val="90000"/>
            </a:lnSpc>
            <a:spcBef>
              <a:spcPct val="0"/>
            </a:spcBef>
            <a:spcAft>
              <a:spcPct val="35000"/>
            </a:spcAft>
          </a:pPr>
          <a:r>
            <a:rPr lang="zh-CN" altLang="en-US" sz="2300" b="0" kern="1200" dirty="0" smtClean="0">
              <a:latin typeface="微软雅黑" panose="020B0503020204020204" pitchFamily="34" charset="-122"/>
              <a:ea typeface="微软雅黑" panose="020B0503020204020204" pitchFamily="34" charset="-122"/>
            </a:rPr>
            <a:t>总结提炼软件学科前沿领域亟待解决的关键问题</a:t>
          </a:r>
          <a:endParaRPr lang="zh-CN" altLang="en-US" sz="2300" b="0" kern="1200" dirty="0">
            <a:latin typeface="微软雅黑" panose="020B0503020204020204" pitchFamily="34" charset="-122"/>
            <a:ea typeface="微软雅黑" panose="020B0503020204020204" pitchFamily="34" charset="-122"/>
          </a:endParaRPr>
        </a:p>
      </dsp:txBody>
      <dsp:txXfrm rot="10800000">
        <a:off x="2387550" y="2885824"/>
        <a:ext cx="6998767" cy="1109656"/>
      </dsp:txXfrm>
    </dsp:sp>
    <dsp:sp modelId="{DE6E209C-73DF-DF44-B562-5C98069E02C4}">
      <dsp:nvSpPr>
        <dsp:cNvPr id="0" name=""/>
        <dsp:cNvSpPr/>
      </dsp:nvSpPr>
      <dsp:spPr>
        <a:xfrm>
          <a:off x="1555308" y="2885824"/>
          <a:ext cx="1109656" cy="1109656"/>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A240AA5-4249-EC4F-8B66-EFD14379321E}">
      <dsp:nvSpPr>
        <dsp:cNvPr id="0" name=""/>
        <dsp:cNvSpPr/>
      </dsp:nvSpPr>
      <dsp:spPr>
        <a:xfrm rot="10800000">
          <a:off x="2110136" y="4326721"/>
          <a:ext cx="7276181" cy="1109656"/>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9328" tIns="87630" rIns="163576" bIns="87630" numCol="1" spcCol="1270" anchor="ctr" anchorCtr="0">
          <a:noAutofit/>
        </a:bodyPr>
        <a:lstStyle/>
        <a:p>
          <a:pPr lvl="0" algn="l" defTabSz="1022350">
            <a:lnSpc>
              <a:spcPct val="90000"/>
            </a:lnSpc>
            <a:spcBef>
              <a:spcPct val="0"/>
            </a:spcBef>
            <a:spcAft>
              <a:spcPct val="35000"/>
            </a:spcAft>
          </a:pPr>
          <a:r>
            <a:rPr lang="zh-CN" altLang="en-US" sz="2300" b="0" kern="1200" dirty="0" smtClean="0">
              <a:latin typeface="微软雅黑" panose="020B0503020204020204" pitchFamily="34" charset="-122"/>
              <a:ea typeface="微软雅黑" panose="020B0503020204020204" pitchFamily="34" charset="-122"/>
            </a:rPr>
            <a:t>探索软件领域高层次交流平台的搭建模式，研究软件学科培养创新科技人才模式</a:t>
          </a:r>
          <a:endParaRPr lang="zh-CN" altLang="en-US" sz="2300" b="0" kern="1200" dirty="0">
            <a:latin typeface="微软雅黑" panose="020B0503020204020204" pitchFamily="34" charset="-122"/>
            <a:ea typeface="微软雅黑" panose="020B0503020204020204" pitchFamily="34" charset="-122"/>
          </a:endParaRPr>
        </a:p>
      </dsp:txBody>
      <dsp:txXfrm rot="10800000">
        <a:off x="2387550" y="4326721"/>
        <a:ext cx="6998767" cy="1109656"/>
      </dsp:txXfrm>
    </dsp:sp>
    <dsp:sp modelId="{B7CB46D1-AC18-3348-A71A-49674640A7E1}">
      <dsp:nvSpPr>
        <dsp:cNvPr id="0" name=""/>
        <dsp:cNvSpPr/>
      </dsp:nvSpPr>
      <dsp:spPr>
        <a:xfrm>
          <a:off x="1555308" y="4326721"/>
          <a:ext cx="1109656" cy="1109656"/>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15C33-F41F-496F-97C0-EF18D46647F3}">
      <dsp:nvSpPr>
        <dsp:cNvPr id="0" name=""/>
        <dsp:cNvSpPr/>
      </dsp:nvSpPr>
      <dsp:spPr>
        <a:xfrm>
          <a:off x="5114" y="3166066"/>
          <a:ext cx="2977214" cy="1190885"/>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回顾历史，总结规律</a:t>
          </a:r>
          <a:endParaRPr lang="zh-CN" altLang="en-US" sz="2400" kern="1200" dirty="0">
            <a:latin typeface="微软雅黑" panose="020B0503020204020204" pitchFamily="34" charset="-122"/>
            <a:ea typeface="微软雅黑" panose="020B0503020204020204" pitchFamily="34" charset="-122"/>
          </a:endParaRPr>
        </a:p>
      </dsp:txBody>
      <dsp:txXfrm>
        <a:off x="600557" y="3166066"/>
        <a:ext cx="1786329" cy="1190885"/>
      </dsp:txXfrm>
    </dsp:sp>
    <dsp:sp modelId="{1EFD6976-44AE-4396-A171-860AA18D4B14}">
      <dsp:nvSpPr>
        <dsp:cNvPr id="0" name=""/>
        <dsp:cNvSpPr/>
      </dsp:nvSpPr>
      <dsp:spPr>
        <a:xfrm>
          <a:off x="2684607" y="3166066"/>
          <a:ext cx="2977214" cy="1190885"/>
        </a:xfrm>
        <a:prstGeom prst="chevron">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分析新时代，认识新特征</a:t>
          </a:r>
          <a:endParaRPr lang="zh-CN" altLang="en-US" sz="2400" kern="1200" dirty="0">
            <a:latin typeface="微软雅黑" panose="020B0503020204020204" pitchFamily="34" charset="-122"/>
            <a:ea typeface="微软雅黑" panose="020B0503020204020204" pitchFamily="34" charset="-122"/>
          </a:endParaRPr>
        </a:p>
      </dsp:txBody>
      <dsp:txXfrm>
        <a:off x="3280050" y="3166066"/>
        <a:ext cx="1786329" cy="1190885"/>
      </dsp:txXfrm>
    </dsp:sp>
    <dsp:sp modelId="{3A2E57A1-B671-43DA-8171-D4D8C686ACC6}">
      <dsp:nvSpPr>
        <dsp:cNvPr id="0" name=""/>
        <dsp:cNvSpPr/>
      </dsp:nvSpPr>
      <dsp:spPr>
        <a:xfrm>
          <a:off x="5364100" y="3166066"/>
          <a:ext cx="2977214" cy="1190885"/>
        </a:xfrm>
        <a:prstGeom prst="chevron">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梳理新框架，定义新内涵</a:t>
          </a:r>
          <a:endParaRPr lang="zh-CN" altLang="en-US" sz="2400" kern="1200" dirty="0">
            <a:latin typeface="微软雅黑" panose="020B0503020204020204" pitchFamily="34" charset="-122"/>
            <a:ea typeface="微软雅黑" panose="020B0503020204020204" pitchFamily="34" charset="-122"/>
          </a:endParaRPr>
        </a:p>
      </dsp:txBody>
      <dsp:txXfrm>
        <a:off x="5959543" y="3166066"/>
        <a:ext cx="1786329" cy="1190885"/>
      </dsp:txXfrm>
    </dsp:sp>
    <dsp:sp modelId="{78F20D3F-E1BB-496F-B049-C1EE692D7E8F}">
      <dsp:nvSpPr>
        <dsp:cNvPr id="0" name=""/>
        <dsp:cNvSpPr/>
      </dsp:nvSpPr>
      <dsp:spPr>
        <a:xfrm>
          <a:off x="8043593" y="3166066"/>
          <a:ext cx="2977214" cy="1190885"/>
        </a:xfrm>
        <a:prstGeom prst="chevron">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规划路线图，建立新体系</a:t>
          </a:r>
          <a:endParaRPr lang="zh-CN" altLang="en-US" sz="2400" kern="1200" dirty="0">
            <a:latin typeface="微软雅黑" panose="020B0503020204020204" pitchFamily="34" charset="-122"/>
            <a:ea typeface="微软雅黑" panose="020B0503020204020204" pitchFamily="34" charset="-122"/>
          </a:endParaRPr>
        </a:p>
      </dsp:txBody>
      <dsp:txXfrm>
        <a:off x="8639036" y="3166066"/>
        <a:ext cx="1786329" cy="1190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58EBB-E43E-8441-A1A0-3DCCAE2FFF84}">
      <dsp:nvSpPr>
        <dsp:cNvPr id="0" name=""/>
        <dsp:cNvSpPr/>
      </dsp:nvSpPr>
      <dsp:spPr>
        <a:xfrm>
          <a:off x="0" y="528832"/>
          <a:ext cx="3952568" cy="806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53349C9-CC17-F84E-9D74-AD165827A109}">
      <dsp:nvSpPr>
        <dsp:cNvPr id="0" name=""/>
        <dsp:cNvSpPr/>
      </dsp:nvSpPr>
      <dsp:spPr>
        <a:xfrm>
          <a:off x="197628" y="56512"/>
          <a:ext cx="2766797" cy="9446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578" tIns="0" rIns="104578" bIns="0" numCol="1" spcCol="1270" anchor="ctr" anchorCtr="0">
          <a:noAutofit/>
        </a:bodyPr>
        <a:lstStyle/>
        <a:p>
          <a:pPr lvl="0" algn="ctr" defTabSz="1422400">
            <a:lnSpc>
              <a:spcPct val="90000"/>
            </a:lnSpc>
            <a:spcBef>
              <a:spcPct val="0"/>
            </a:spcBef>
            <a:spcAft>
              <a:spcPct val="35000"/>
            </a:spcAft>
          </a:pPr>
          <a:r>
            <a:rPr lang="zh-CN" altLang="en-US" sz="3200" kern="1200" dirty="0"/>
            <a:t>建立抽象</a:t>
          </a:r>
        </a:p>
      </dsp:txBody>
      <dsp:txXfrm>
        <a:off x="243742" y="102626"/>
        <a:ext cx="2674569" cy="852412"/>
      </dsp:txXfrm>
    </dsp:sp>
    <dsp:sp modelId="{B2317396-63A9-4443-9556-BD5F35A4516D}">
      <dsp:nvSpPr>
        <dsp:cNvPr id="0" name=""/>
        <dsp:cNvSpPr/>
      </dsp:nvSpPr>
      <dsp:spPr>
        <a:xfrm>
          <a:off x="0" y="1980352"/>
          <a:ext cx="3952568" cy="8064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6CF3A5-577A-5A4D-B72E-7515F22AB309}">
      <dsp:nvSpPr>
        <dsp:cNvPr id="0" name=""/>
        <dsp:cNvSpPr/>
      </dsp:nvSpPr>
      <dsp:spPr>
        <a:xfrm>
          <a:off x="197628" y="1508032"/>
          <a:ext cx="2766797" cy="94464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578" tIns="0" rIns="104578" bIns="0" numCol="1" spcCol="1270" anchor="ctr" anchorCtr="0">
          <a:noAutofit/>
        </a:bodyPr>
        <a:lstStyle/>
        <a:p>
          <a:pPr lvl="0" algn="ctr" defTabSz="1422400">
            <a:lnSpc>
              <a:spcPct val="90000"/>
            </a:lnSpc>
            <a:spcBef>
              <a:spcPct val="0"/>
            </a:spcBef>
            <a:spcAft>
              <a:spcPct val="35000"/>
            </a:spcAft>
          </a:pPr>
          <a:r>
            <a:rPr lang="zh-CN" altLang="en-US" sz="3200" kern="1200" dirty="0"/>
            <a:t>实现抽象</a:t>
          </a:r>
        </a:p>
      </dsp:txBody>
      <dsp:txXfrm>
        <a:off x="243742" y="1554146"/>
        <a:ext cx="2674569" cy="852412"/>
      </dsp:txXfrm>
    </dsp:sp>
    <dsp:sp modelId="{B4506D6C-16A5-2B40-91AE-770FB43A7CF3}">
      <dsp:nvSpPr>
        <dsp:cNvPr id="0" name=""/>
        <dsp:cNvSpPr/>
      </dsp:nvSpPr>
      <dsp:spPr>
        <a:xfrm>
          <a:off x="0" y="3431872"/>
          <a:ext cx="3952568" cy="8064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sp>
    <dsp:sp modelId="{1E2D9532-82EF-1C49-AF52-D8B9DAE8224A}">
      <dsp:nvSpPr>
        <dsp:cNvPr id="0" name=""/>
        <dsp:cNvSpPr/>
      </dsp:nvSpPr>
      <dsp:spPr>
        <a:xfrm>
          <a:off x="197628" y="2959552"/>
          <a:ext cx="2766797" cy="94464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578" tIns="0" rIns="104578" bIns="0" numCol="1" spcCol="1270" anchor="ctr" anchorCtr="0">
          <a:noAutofit/>
        </a:bodyPr>
        <a:lstStyle/>
        <a:p>
          <a:pPr lvl="0" algn="ctr" defTabSz="1422400">
            <a:lnSpc>
              <a:spcPct val="90000"/>
            </a:lnSpc>
            <a:spcBef>
              <a:spcPct val="0"/>
            </a:spcBef>
            <a:spcAft>
              <a:spcPct val="35000"/>
            </a:spcAft>
          </a:pPr>
          <a:r>
            <a:rPr lang="zh-CN" altLang="en-US" sz="3200" kern="1200" dirty="0"/>
            <a:t>使用抽象</a:t>
          </a:r>
        </a:p>
      </dsp:txBody>
      <dsp:txXfrm>
        <a:off x="243742" y="3005666"/>
        <a:ext cx="2674569" cy="8524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58EBB-E43E-8441-A1A0-3DCCAE2FFF84}">
      <dsp:nvSpPr>
        <dsp:cNvPr id="0" name=""/>
        <dsp:cNvSpPr/>
      </dsp:nvSpPr>
      <dsp:spPr>
        <a:xfrm>
          <a:off x="0" y="528832"/>
          <a:ext cx="3952568" cy="806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53349C9-CC17-F84E-9D74-AD165827A109}">
      <dsp:nvSpPr>
        <dsp:cNvPr id="0" name=""/>
        <dsp:cNvSpPr/>
      </dsp:nvSpPr>
      <dsp:spPr>
        <a:xfrm>
          <a:off x="197628" y="56512"/>
          <a:ext cx="2766797" cy="9446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578" tIns="0" rIns="104578" bIns="0" numCol="1" spcCol="1270" anchor="ctr" anchorCtr="0">
          <a:noAutofit/>
        </a:bodyPr>
        <a:lstStyle/>
        <a:p>
          <a:pPr lvl="0" algn="ctr" defTabSz="1422400">
            <a:lnSpc>
              <a:spcPct val="90000"/>
            </a:lnSpc>
            <a:spcBef>
              <a:spcPct val="0"/>
            </a:spcBef>
            <a:spcAft>
              <a:spcPct val="35000"/>
            </a:spcAft>
          </a:pPr>
          <a:r>
            <a:rPr lang="zh-CN" altLang="en-US" sz="3200" kern="1200" dirty="0"/>
            <a:t>软件方法学</a:t>
          </a:r>
        </a:p>
      </dsp:txBody>
      <dsp:txXfrm>
        <a:off x="243742" y="102626"/>
        <a:ext cx="2674569" cy="852412"/>
      </dsp:txXfrm>
    </dsp:sp>
    <dsp:sp modelId="{B2317396-63A9-4443-9556-BD5F35A4516D}">
      <dsp:nvSpPr>
        <dsp:cNvPr id="0" name=""/>
        <dsp:cNvSpPr/>
      </dsp:nvSpPr>
      <dsp:spPr>
        <a:xfrm>
          <a:off x="0" y="1980352"/>
          <a:ext cx="3952568" cy="8064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6CF3A5-577A-5A4D-B72E-7515F22AB309}">
      <dsp:nvSpPr>
        <dsp:cNvPr id="0" name=""/>
        <dsp:cNvSpPr/>
      </dsp:nvSpPr>
      <dsp:spPr>
        <a:xfrm>
          <a:off x="197628" y="1508032"/>
          <a:ext cx="2766797" cy="94464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578" tIns="0" rIns="104578" bIns="0" numCol="1" spcCol="1270" anchor="ctr" anchorCtr="0">
          <a:noAutofit/>
        </a:bodyPr>
        <a:lstStyle/>
        <a:p>
          <a:pPr lvl="0" algn="ctr" defTabSz="1422400">
            <a:lnSpc>
              <a:spcPct val="90000"/>
            </a:lnSpc>
            <a:spcBef>
              <a:spcPct val="0"/>
            </a:spcBef>
            <a:spcAft>
              <a:spcPct val="35000"/>
            </a:spcAft>
          </a:pPr>
          <a:r>
            <a:rPr lang="zh-CN" altLang="en-US" sz="3200" kern="1200" dirty="0"/>
            <a:t>系统软件</a:t>
          </a:r>
        </a:p>
      </dsp:txBody>
      <dsp:txXfrm>
        <a:off x="243742" y="1554146"/>
        <a:ext cx="2674569" cy="852412"/>
      </dsp:txXfrm>
    </dsp:sp>
    <dsp:sp modelId="{B4506D6C-16A5-2B40-91AE-770FB43A7CF3}">
      <dsp:nvSpPr>
        <dsp:cNvPr id="0" name=""/>
        <dsp:cNvSpPr/>
      </dsp:nvSpPr>
      <dsp:spPr>
        <a:xfrm>
          <a:off x="0" y="3431872"/>
          <a:ext cx="3952568" cy="8064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sp>
    <dsp:sp modelId="{1E2D9532-82EF-1C49-AF52-D8B9DAE8224A}">
      <dsp:nvSpPr>
        <dsp:cNvPr id="0" name=""/>
        <dsp:cNvSpPr/>
      </dsp:nvSpPr>
      <dsp:spPr>
        <a:xfrm>
          <a:off x="197628" y="2959552"/>
          <a:ext cx="2766797" cy="94464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578" tIns="0" rIns="104578" bIns="0" numCol="1" spcCol="1270" anchor="ctr" anchorCtr="0">
          <a:noAutofit/>
        </a:bodyPr>
        <a:lstStyle/>
        <a:p>
          <a:pPr lvl="0" algn="ctr" defTabSz="1422400">
            <a:lnSpc>
              <a:spcPct val="90000"/>
            </a:lnSpc>
            <a:spcBef>
              <a:spcPct val="0"/>
            </a:spcBef>
            <a:spcAft>
              <a:spcPct val="35000"/>
            </a:spcAft>
          </a:pPr>
          <a:r>
            <a:rPr lang="zh-CN" altLang="en-US" sz="3200" kern="1200" dirty="0"/>
            <a:t>软件工程</a:t>
          </a:r>
        </a:p>
      </dsp:txBody>
      <dsp:txXfrm>
        <a:off x="243742" y="3005666"/>
        <a:ext cx="2674569" cy="8524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EBDF7-89D5-4904-B926-19A0DF620088}">
      <dsp:nvSpPr>
        <dsp:cNvPr id="0" name=""/>
        <dsp:cNvSpPr/>
      </dsp:nvSpPr>
      <dsp:spPr>
        <a:xfrm>
          <a:off x="1005" y="2277920"/>
          <a:ext cx="1961272" cy="78450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物理</a:t>
          </a:r>
          <a:endParaRPr lang="zh-CN" altLang="en-US" sz="2000" kern="1200" dirty="0">
            <a:latin typeface="微软雅黑" panose="020B0503020204020204" pitchFamily="34" charset="-122"/>
            <a:ea typeface="微软雅黑" panose="020B0503020204020204" pitchFamily="34" charset="-122"/>
          </a:endParaRPr>
        </a:p>
      </dsp:txBody>
      <dsp:txXfrm>
        <a:off x="1005" y="2277920"/>
        <a:ext cx="1765145" cy="784509"/>
      </dsp:txXfrm>
    </dsp:sp>
    <dsp:sp modelId="{1EB7E84C-64E2-4480-BD4E-1DABDE5BBF0A}">
      <dsp:nvSpPr>
        <dsp:cNvPr id="0" name=""/>
        <dsp:cNvSpPr/>
      </dsp:nvSpPr>
      <dsp:spPr>
        <a:xfrm>
          <a:off x="1570023" y="2277920"/>
          <a:ext cx="1961272" cy="7845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算法</a:t>
          </a:r>
          <a:endParaRPr lang="zh-CN" altLang="en-US" sz="2000" kern="1200" dirty="0">
            <a:latin typeface="微软雅黑" panose="020B0503020204020204" pitchFamily="34" charset="-122"/>
            <a:ea typeface="微软雅黑" panose="020B0503020204020204" pitchFamily="34" charset="-122"/>
          </a:endParaRPr>
        </a:p>
      </dsp:txBody>
      <dsp:txXfrm>
        <a:off x="1962278" y="2277920"/>
        <a:ext cx="1176763" cy="784509"/>
      </dsp:txXfrm>
    </dsp:sp>
    <dsp:sp modelId="{DB60D87A-1849-44C0-A589-066B0B56D59E}">
      <dsp:nvSpPr>
        <dsp:cNvPr id="0" name=""/>
        <dsp:cNvSpPr/>
      </dsp:nvSpPr>
      <dsp:spPr>
        <a:xfrm>
          <a:off x="3139042" y="2277920"/>
          <a:ext cx="1961272" cy="7845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体系结构</a:t>
          </a:r>
          <a:endParaRPr lang="zh-CN" altLang="en-US" sz="2000" kern="1200" dirty="0">
            <a:latin typeface="微软雅黑" panose="020B0503020204020204" pitchFamily="34" charset="-122"/>
            <a:ea typeface="微软雅黑" panose="020B0503020204020204" pitchFamily="34" charset="-122"/>
          </a:endParaRPr>
        </a:p>
      </dsp:txBody>
      <dsp:txXfrm>
        <a:off x="3531297" y="2277920"/>
        <a:ext cx="1176763" cy="784509"/>
      </dsp:txXfrm>
    </dsp:sp>
    <dsp:sp modelId="{58C4D596-D8EC-434F-B074-130A150922FC}">
      <dsp:nvSpPr>
        <dsp:cNvPr id="0" name=""/>
        <dsp:cNvSpPr/>
      </dsp:nvSpPr>
      <dsp:spPr>
        <a:xfrm>
          <a:off x="4708060" y="2277920"/>
          <a:ext cx="1961272" cy="7845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组织</a:t>
          </a:r>
          <a:endParaRPr lang="zh-CN" altLang="en-US" sz="2000" kern="1200" dirty="0">
            <a:latin typeface="微软雅黑" panose="020B0503020204020204" pitchFamily="34" charset="-122"/>
            <a:ea typeface="微软雅黑" panose="020B0503020204020204" pitchFamily="34" charset="-122"/>
          </a:endParaRPr>
        </a:p>
      </dsp:txBody>
      <dsp:txXfrm>
        <a:off x="5100315" y="2277920"/>
        <a:ext cx="1176763" cy="784509"/>
      </dsp:txXfrm>
    </dsp:sp>
    <dsp:sp modelId="{84B26D4F-D939-481F-B8D1-F74A5E385996}">
      <dsp:nvSpPr>
        <dsp:cNvPr id="0" name=""/>
        <dsp:cNvSpPr/>
      </dsp:nvSpPr>
      <dsp:spPr>
        <a:xfrm>
          <a:off x="6277078" y="2277920"/>
          <a:ext cx="1961272" cy="7845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人与社会</a:t>
          </a:r>
          <a:endParaRPr lang="zh-CN" altLang="en-US" sz="2000" kern="1200" dirty="0">
            <a:latin typeface="微软雅黑" panose="020B0503020204020204" pitchFamily="34" charset="-122"/>
            <a:ea typeface="微软雅黑" panose="020B0503020204020204" pitchFamily="34" charset="-122"/>
          </a:endParaRPr>
        </a:p>
      </dsp:txBody>
      <dsp:txXfrm>
        <a:off x="6669333" y="2277920"/>
        <a:ext cx="1176763" cy="7845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EBDF7-89D5-4904-B926-19A0DF620088}">
      <dsp:nvSpPr>
        <dsp:cNvPr id="0" name=""/>
        <dsp:cNvSpPr/>
      </dsp:nvSpPr>
      <dsp:spPr>
        <a:xfrm>
          <a:off x="1005" y="2277920"/>
          <a:ext cx="1961272" cy="78450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物理</a:t>
          </a:r>
          <a:endParaRPr lang="zh-CN" altLang="en-US" sz="2000" kern="1200" dirty="0">
            <a:latin typeface="微软雅黑" panose="020B0503020204020204" pitchFamily="34" charset="-122"/>
            <a:ea typeface="微软雅黑" panose="020B0503020204020204" pitchFamily="34" charset="-122"/>
          </a:endParaRPr>
        </a:p>
      </dsp:txBody>
      <dsp:txXfrm>
        <a:off x="1005" y="2277920"/>
        <a:ext cx="1765145" cy="784509"/>
      </dsp:txXfrm>
    </dsp:sp>
    <dsp:sp modelId="{1EB7E84C-64E2-4480-BD4E-1DABDE5BBF0A}">
      <dsp:nvSpPr>
        <dsp:cNvPr id="0" name=""/>
        <dsp:cNvSpPr/>
      </dsp:nvSpPr>
      <dsp:spPr>
        <a:xfrm>
          <a:off x="1570023" y="2277920"/>
          <a:ext cx="1961272" cy="7845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算法</a:t>
          </a:r>
          <a:endParaRPr lang="zh-CN" altLang="en-US" sz="2000" kern="1200" dirty="0">
            <a:latin typeface="微软雅黑" panose="020B0503020204020204" pitchFamily="34" charset="-122"/>
            <a:ea typeface="微软雅黑" panose="020B0503020204020204" pitchFamily="34" charset="-122"/>
          </a:endParaRPr>
        </a:p>
      </dsp:txBody>
      <dsp:txXfrm>
        <a:off x="1962278" y="2277920"/>
        <a:ext cx="1176763" cy="784509"/>
      </dsp:txXfrm>
    </dsp:sp>
    <dsp:sp modelId="{DB60D87A-1849-44C0-A589-066B0B56D59E}">
      <dsp:nvSpPr>
        <dsp:cNvPr id="0" name=""/>
        <dsp:cNvSpPr/>
      </dsp:nvSpPr>
      <dsp:spPr>
        <a:xfrm>
          <a:off x="3139042" y="2277920"/>
          <a:ext cx="1961272" cy="7845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体系结构</a:t>
          </a:r>
          <a:endParaRPr lang="zh-CN" altLang="en-US" sz="2000" kern="1200" dirty="0">
            <a:latin typeface="微软雅黑" panose="020B0503020204020204" pitchFamily="34" charset="-122"/>
            <a:ea typeface="微软雅黑" panose="020B0503020204020204" pitchFamily="34" charset="-122"/>
          </a:endParaRPr>
        </a:p>
      </dsp:txBody>
      <dsp:txXfrm>
        <a:off x="3531297" y="2277920"/>
        <a:ext cx="1176763" cy="784509"/>
      </dsp:txXfrm>
    </dsp:sp>
    <dsp:sp modelId="{58C4D596-D8EC-434F-B074-130A150922FC}">
      <dsp:nvSpPr>
        <dsp:cNvPr id="0" name=""/>
        <dsp:cNvSpPr/>
      </dsp:nvSpPr>
      <dsp:spPr>
        <a:xfrm>
          <a:off x="4708060" y="2277920"/>
          <a:ext cx="1961272" cy="7845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组织</a:t>
          </a:r>
          <a:endParaRPr lang="zh-CN" altLang="en-US" sz="2000" kern="1200" dirty="0">
            <a:latin typeface="微软雅黑" panose="020B0503020204020204" pitchFamily="34" charset="-122"/>
            <a:ea typeface="微软雅黑" panose="020B0503020204020204" pitchFamily="34" charset="-122"/>
          </a:endParaRPr>
        </a:p>
      </dsp:txBody>
      <dsp:txXfrm>
        <a:off x="5100315" y="2277920"/>
        <a:ext cx="1176763" cy="784509"/>
      </dsp:txXfrm>
    </dsp:sp>
    <dsp:sp modelId="{84B26D4F-D939-481F-B8D1-F74A5E385996}">
      <dsp:nvSpPr>
        <dsp:cNvPr id="0" name=""/>
        <dsp:cNvSpPr/>
      </dsp:nvSpPr>
      <dsp:spPr>
        <a:xfrm>
          <a:off x="6277078" y="2277920"/>
          <a:ext cx="1961272" cy="7845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人与社会</a:t>
          </a:r>
          <a:endParaRPr lang="zh-CN" altLang="en-US" sz="2000" kern="1200" dirty="0">
            <a:latin typeface="微软雅黑" panose="020B0503020204020204" pitchFamily="34" charset="-122"/>
            <a:ea typeface="微软雅黑" panose="020B0503020204020204" pitchFamily="34" charset="-122"/>
          </a:endParaRPr>
        </a:p>
      </dsp:txBody>
      <dsp:txXfrm>
        <a:off x="6669333" y="2277920"/>
        <a:ext cx="1176763" cy="7845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C4BA7-7A9A-4F62-8D7B-9C6736375A26}">
      <dsp:nvSpPr>
        <dsp:cNvPr id="0" name=""/>
        <dsp:cNvSpPr/>
      </dsp:nvSpPr>
      <dsp:spPr>
        <a:xfrm>
          <a:off x="1484" y="2555882"/>
          <a:ext cx="1746235" cy="1746235"/>
        </a:xfrm>
        <a:prstGeom prst="ellipse">
          <a:avLst/>
        </a:prstGeom>
        <a:solidFill>
          <a:srgbClr val="C0504D">
            <a:alpha val="50000"/>
            <a:hueOff val="0"/>
            <a:satOff val="0"/>
            <a:lumOff val="0"/>
            <a:alphaOff val="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96101" tIns="82550" rIns="96101" bIns="82550" numCol="1" spcCol="1270" anchor="ctr" anchorCtr="0">
          <a:noAutofit/>
        </a:bodyPr>
        <a:lstStyle/>
        <a:p>
          <a:pPr lvl="0" algn="ctr" defTabSz="2889250">
            <a:lnSpc>
              <a:spcPct val="90000"/>
            </a:lnSpc>
            <a:spcBef>
              <a:spcPct val="0"/>
            </a:spcBef>
            <a:spcAft>
              <a:spcPct val="35000"/>
            </a:spcAft>
          </a:pPr>
          <a:r>
            <a:rPr lang="zh-CN" altLang="en-US" sz="6500" kern="1200" dirty="0" smtClean="0">
              <a:solidFill>
                <a:sysClr val="windowText" lastClr="000000"/>
              </a:solidFill>
              <a:latin typeface="隶书" panose="02010509060101010101" pitchFamily="49" charset="-122"/>
              <a:ea typeface="隶书" panose="02010509060101010101" pitchFamily="49" charset="-122"/>
              <a:cs typeface="+mn-cs"/>
            </a:rPr>
            <a:t>敬</a:t>
          </a:r>
          <a:endParaRPr lang="zh-CN" altLang="en-US" sz="6500" kern="1200" dirty="0">
            <a:solidFill>
              <a:sysClr val="windowText" lastClr="000000"/>
            </a:solidFill>
            <a:latin typeface="隶书" panose="02010509060101010101" pitchFamily="49" charset="-122"/>
            <a:ea typeface="隶书" panose="02010509060101010101" pitchFamily="49" charset="-122"/>
            <a:cs typeface="+mn-cs"/>
          </a:endParaRPr>
        </a:p>
      </dsp:txBody>
      <dsp:txXfrm>
        <a:off x="257214" y="2811612"/>
        <a:ext cx="1234775" cy="1234775"/>
      </dsp:txXfrm>
    </dsp:sp>
    <dsp:sp modelId="{55C585E0-D56F-4995-B528-746FE8C2A574}">
      <dsp:nvSpPr>
        <dsp:cNvPr id="0" name=""/>
        <dsp:cNvSpPr/>
      </dsp:nvSpPr>
      <dsp:spPr>
        <a:xfrm>
          <a:off x="1398472" y="2555882"/>
          <a:ext cx="1746235" cy="1746235"/>
        </a:xfrm>
        <a:prstGeom prst="ellipse">
          <a:avLst/>
        </a:prstGeom>
        <a:solidFill>
          <a:srgbClr val="9BBB59">
            <a:alpha val="50000"/>
            <a:hueOff val="0"/>
            <a:satOff val="0"/>
            <a:lumOff val="0"/>
            <a:alphaOff val="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96101" tIns="82550" rIns="96101" bIns="82550" numCol="1" spcCol="1270" anchor="ctr" anchorCtr="0">
          <a:noAutofit/>
        </a:bodyPr>
        <a:lstStyle/>
        <a:p>
          <a:pPr lvl="0" algn="ctr" defTabSz="2889250">
            <a:lnSpc>
              <a:spcPct val="90000"/>
            </a:lnSpc>
            <a:spcBef>
              <a:spcPct val="0"/>
            </a:spcBef>
            <a:spcAft>
              <a:spcPct val="35000"/>
            </a:spcAft>
          </a:pPr>
          <a:r>
            <a:rPr lang="zh-CN" altLang="en-US" sz="6500" kern="1200" dirty="0" smtClean="0">
              <a:solidFill>
                <a:sysClr val="windowText" lastClr="000000"/>
              </a:solidFill>
              <a:latin typeface="隶书" panose="02010509060101010101" pitchFamily="49" charset="-122"/>
              <a:ea typeface="隶书" panose="02010509060101010101" pitchFamily="49" charset="-122"/>
              <a:cs typeface="+mn-cs"/>
            </a:rPr>
            <a:t>请</a:t>
          </a:r>
          <a:endParaRPr lang="zh-CN" altLang="en-US" sz="6500" kern="1200" dirty="0">
            <a:solidFill>
              <a:sysClr val="windowText" lastClr="000000"/>
            </a:solidFill>
            <a:latin typeface="隶书" panose="02010509060101010101" pitchFamily="49" charset="-122"/>
            <a:ea typeface="隶书" panose="02010509060101010101" pitchFamily="49" charset="-122"/>
            <a:cs typeface="+mn-cs"/>
          </a:endParaRPr>
        </a:p>
      </dsp:txBody>
      <dsp:txXfrm>
        <a:off x="1654202" y="2811612"/>
        <a:ext cx="1234775" cy="1234775"/>
      </dsp:txXfrm>
    </dsp:sp>
    <dsp:sp modelId="{6125B754-7FF6-4338-A3D5-03FBE19A5BDE}">
      <dsp:nvSpPr>
        <dsp:cNvPr id="0" name=""/>
        <dsp:cNvSpPr/>
      </dsp:nvSpPr>
      <dsp:spPr>
        <a:xfrm>
          <a:off x="2795461" y="2555882"/>
          <a:ext cx="1746235" cy="1746235"/>
        </a:xfrm>
        <a:prstGeom prst="ellipse">
          <a:avLst/>
        </a:prstGeom>
        <a:solidFill>
          <a:srgbClr val="8064A2">
            <a:alpha val="50000"/>
            <a:hueOff val="0"/>
            <a:satOff val="0"/>
            <a:lumOff val="0"/>
            <a:alphaOff val="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96101" tIns="82550" rIns="96101" bIns="82550" numCol="1" spcCol="1270" anchor="ctr" anchorCtr="0">
          <a:noAutofit/>
        </a:bodyPr>
        <a:lstStyle/>
        <a:p>
          <a:pPr lvl="0" algn="ctr" defTabSz="2889250">
            <a:lnSpc>
              <a:spcPct val="90000"/>
            </a:lnSpc>
            <a:spcBef>
              <a:spcPct val="0"/>
            </a:spcBef>
            <a:spcAft>
              <a:spcPct val="35000"/>
            </a:spcAft>
          </a:pPr>
          <a:r>
            <a:rPr lang="zh-CN" altLang="en-US" sz="6500" kern="1200" dirty="0" smtClean="0">
              <a:solidFill>
                <a:sysClr val="windowText" lastClr="000000"/>
              </a:solidFill>
              <a:latin typeface="隶书" panose="02010509060101010101" pitchFamily="49" charset="-122"/>
              <a:ea typeface="隶书" panose="02010509060101010101" pitchFamily="49" charset="-122"/>
              <a:cs typeface="+mn-cs"/>
            </a:rPr>
            <a:t>批</a:t>
          </a:r>
          <a:endParaRPr lang="zh-CN" altLang="en-US" sz="6500" kern="1200" dirty="0">
            <a:solidFill>
              <a:sysClr val="windowText" lastClr="000000"/>
            </a:solidFill>
            <a:latin typeface="隶书" panose="02010509060101010101" pitchFamily="49" charset="-122"/>
            <a:ea typeface="隶书" panose="02010509060101010101" pitchFamily="49" charset="-122"/>
            <a:cs typeface="+mn-cs"/>
          </a:endParaRPr>
        </a:p>
      </dsp:txBody>
      <dsp:txXfrm>
        <a:off x="3051191" y="2811612"/>
        <a:ext cx="1234775" cy="1234775"/>
      </dsp:txXfrm>
    </dsp:sp>
    <dsp:sp modelId="{C40966CC-A184-457F-9A16-31A5D32A1713}">
      <dsp:nvSpPr>
        <dsp:cNvPr id="0" name=""/>
        <dsp:cNvSpPr/>
      </dsp:nvSpPr>
      <dsp:spPr>
        <a:xfrm>
          <a:off x="4192449" y="2555882"/>
          <a:ext cx="1746235" cy="1746235"/>
        </a:xfrm>
        <a:prstGeom prst="ellipse">
          <a:avLst/>
        </a:prstGeom>
        <a:solidFill>
          <a:srgbClr val="4BACC6">
            <a:alpha val="50000"/>
            <a:hueOff val="0"/>
            <a:satOff val="0"/>
            <a:lumOff val="0"/>
            <a:alphaOff val="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96101" tIns="82550" rIns="96101" bIns="82550" numCol="1" spcCol="1270" anchor="ctr" anchorCtr="0">
          <a:noAutofit/>
        </a:bodyPr>
        <a:lstStyle/>
        <a:p>
          <a:pPr lvl="0" algn="ctr" defTabSz="2889250">
            <a:lnSpc>
              <a:spcPct val="90000"/>
            </a:lnSpc>
            <a:spcBef>
              <a:spcPct val="0"/>
            </a:spcBef>
            <a:spcAft>
              <a:spcPct val="35000"/>
            </a:spcAft>
          </a:pPr>
          <a:r>
            <a:rPr lang="zh-CN" altLang="en-US" sz="6500" kern="1200" dirty="0" smtClean="0">
              <a:solidFill>
                <a:sysClr val="windowText" lastClr="000000"/>
              </a:solidFill>
              <a:latin typeface="隶书" panose="02010509060101010101" pitchFamily="49" charset="-122"/>
              <a:ea typeface="隶书" panose="02010509060101010101" pitchFamily="49" charset="-122"/>
              <a:cs typeface="+mn-cs"/>
            </a:rPr>
            <a:t>评</a:t>
          </a:r>
          <a:endParaRPr lang="zh-CN" altLang="en-US" sz="6500" kern="1200" dirty="0">
            <a:solidFill>
              <a:sysClr val="windowText" lastClr="000000"/>
            </a:solidFill>
            <a:latin typeface="隶书" panose="02010509060101010101" pitchFamily="49" charset="-122"/>
            <a:ea typeface="隶书" panose="02010509060101010101" pitchFamily="49" charset="-122"/>
            <a:cs typeface="+mn-cs"/>
          </a:endParaRPr>
        </a:p>
      </dsp:txBody>
      <dsp:txXfrm>
        <a:off x="4448179" y="2811612"/>
        <a:ext cx="1234775" cy="1234775"/>
      </dsp:txXfrm>
    </dsp:sp>
    <dsp:sp modelId="{E04196CA-B639-415E-8E10-3FAF5B910A82}">
      <dsp:nvSpPr>
        <dsp:cNvPr id="0" name=""/>
        <dsp:cNvSpPr/>
      </dsp:nvSpPr>
      <dsp:spPr>
        <a:xfrm>
          <a:off x="5589438" y="2555882"/>
          <a:ext cx="1746235" cy="1746235"/>
        </a:xfrm>
        <a:prstGeom prst="ellipse">
          <a:avLst/>
        </a:prstGeom>
        <a:solidFill>
          <a:srgbClr val="F79646">
            <a:alpha val="50000"/>
            <a:hueOff val="0"/>
            <a:satOff val="0"/>
            <a:lumOff val="0"/>
            <a:alphaOff val="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96101" tIns="82550" rIns="96101" bIns="82550" numCol="1" spcCol="1270" anchor="ctr" anchorCtr="0">
          <a:noAutofit/>
        </a:bodyPr>
        <a:lstStyle/>
        <a:p>
          <a:pPr lvl="0" algn="ctr" defTabSz="2889250">
            <a:lnSpc>
              <a:spcPct val="90000"/>
            </a:lnSpc>
            <a:spcBef>
              <a:spcPct val="0"/>
            </a:spcBef>
            <a:spcAft>
              <a:spcPct val="35000"/>
            </a:spcAft>
          </a:pPr>
          <a:r>
            <a:rPr lang="zh-CN" altLang="en-US" sz="6500" kern="1200" dirty="0" smtClean="0">
              <a:solidFill>
                <a:sysClr val="windowText" lastClr="000000"/>
              </a:solidFill>
              <a:latin typeface="隶书" panose="02010509060101010101" pitchFamily="49" charset="-122"/>
              <a:ea typeface="隶书" panose="02010509060101010101" pitchFamily="49" charset="-122"/>
              <a:cs typeface="+mn-cs"/>
            </a:rPr>
            <a:t>指</a:t>
          </a:r>
          <a:endParaRPr lang="zh-CN" altLang="en-US" sz="6500" kern="1200" dirty="0">
            <a:solidFill>
              <a:sysClr val="windowText" lastClr="000000"/>
            </a:solidFill>
            <a:latin typeface="隶书" panose="02010509060101010101" pitchFamily="49" charset="-122"/>
            <a:ea typeface="隶书" panose="02010509060101010101" pitchFamily="49" charset="-122"/>
            <a:cs typeface="+mn-cs"/>
          </a:endParaRPr>
        </a:p>
      </dsp:txBody>
      <dsp:txXfrm>
        <a:off x="5845168" y="2811612"/>
        <a:ext cx="1234775" cy="1234775"/>
      </dsp:txXfrm>
    </dsp:sp>
    <dsp:sp modelId="{A011F254-DDD3-4E42-8AC1-B6235F71C22C}">
      <dsp:nvSpPr>
        <dsp:cNvPr id="0" name=""/>
        <dsp:cNvSpPr/>
      </dsp:nvSpPr>
      <dsp:spPr>
        <a:xfrm>
          <a:off x="6986426" y="2555882"/>
          <a:ext cx="1746235" cy="1746235"/>
        </a:xfrm>
        <a:prstGeom prst="ellipse">
          <a:avLst/>
        </a:prstGeom>
        <a:solidFill>
          <a:srgbClr val="C0504D">
            <a:alpha val="50000"/>
            <a:hueOff val="0"/>
            <a:satOff val="0"/>
            <a:lumOff val="0"/>
            <a:alphaOff val="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96101" tIns="82550" rIns="96101" bIns="82550" numCol="1" spcCol="1270" anchor="ctr" anchorCtr="0">
          <a:noAutofit/>
        </a:bodyPr>
        <a:lstStyle/>
        <a:p>
          <a:pPr lvl="0" algn="ctr" defTabSz="2889250">
            <a:lnSpc>
              <a:spcPct val="90000"/>
            </a:lnSpc>
            <a:spcBef>
              <a:spcPct val="0"/>
            </a:spcBef>
            <a:spcAft>
              <a:spcPct val="35000"/>
            </a:spcAft>
          </a:pPr>
          <a:r>
            <a:rPr lang="zh-CN" altLang="en-US" sz="6500" kern="1200" dirty="0" smtClean="0">
              <a:solidFill>
                <a:sysClr val="windowText" lastClr="000000"/>
              </a:solidFill>
              <a:latin typeface="隶书" panose="02010509060101010101" pitchFamily="49" charset="-122"/>
              <a:ea typeface="隶书" panose="02010509060101010101" pitchFamily="49" charset="-122"/>
              <a:cs typeface="+mn-cs"/>
            </a:rPr>
            <a:t>正</a:t>
          </a:r>
          <a:endParaRPr lang="zh-CN" altLang="en-US" sz="6500" kern="1200" dirty="0">
            <a:solidFill>
              <a:sysClr val="windowText" lastClr="000000"/>
            </a:solidFill>
            <a:latin typeface="隶书" panose="02010509060101010101" pitchFamily="49" charset="-122"/>
            <a:ea typeface="隶书" panose="02010509060101010101" pitchFamily="49" charset="-122"/>
            <a:cs typeface="+mn-cs"/>
          </a:endParaRPr>
        </a:p>
      </dsp:txBody>
      <dsp:txXfrm>
        <a:off x="7242156" y="2811612"/>
        <a:ext cx="1234775" cy="1234775"/>
      </dsp:txXfrm>
    </dsp:sp>
    <dsp:sp modelId="{B388F30B-7F2E-4520-B8B2-B3CFF4CF3AF9}">
      <dsp:nvSpPr>
        <dsp:cNvPr id="0" name=""/>
        <dsp:cNvSpPr/>
      </dsp:nvSpPr>
      <dsp:spPr>
        <a:xfrm>
          <a:off x="8383415" y="2555882"/>
          <a:ext cx="1746235" cy="1746235"/>
        </a:xfrm>
        <a:prstGeom prst="ellipse">
          <a:avLst/>
        </a:prstGeom>
        <a:solidFill>
          <a:srgbClr val="9BBB59">
            <a:alpha val="50000"/>
            <a:hueOff val="0"/>
            <a:satOff val="0"/>
            <a:lumOff val="0"/>
            <a:alphaOff val="0"/>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96101" tIns="82550" rIns="96101" bIns="82550" numCol="1" spcCol="1270" anchor="ctr" anchorCtr="0">
          <a:noAutofit/>
        </a:bodyPr>
        <a:lstStyle/>
        <a:p>
          <a:pPr lvl="0" algn="ctr" defTabSz="2889250">
            <a:lnSpc>
              <a:spcPct val="90000"/>
            </a:lnSpc>
            <a:spcBef>
              <a:spcPct val="0"/>
            </a:spcBef>
            <a:spcAft>
              <a:spcPct val="35000"/>
            </a:spcAft>
          </a:pPr>
          <a:r>
            <a:rPr lang="zh-CN" altLang="en-US" sz="6500" kern="1200" dirty="0" smtClean="0">
              <a:solidFill>
                <a:sysClr val="windowText" lastClr="000000"/>
              </a:solidFill>
              <a:latin typeface="隶书" panose="02010509060101010101" pitchFamily="49" charset="-122"/>
              <a:ea typeface="隶书" panose="02010509060101010101" pitchFamily="49" charset="-122"/>
              <a:cs typeface="+mn-cs"/>
            </a:rPr>
            <a:t>！</a:t>
          </a:r>
          <a:endParaRPr lang="zh-CN" altLang="en-US" sz="6500" kern="1200" dirty="0">
            <a:solidFill>
              <a:sysClr val="windowText" lastClr="000000"/>
            </a:solidFill>
            <a:latin typeface="隶书" panose="02010509060101010101" pitchFamily="49" charset="-122"/>
            <a:ea typeface="隶书" panose="02010509060101010101" pitchFamily="49" charset="-122"/>
            <a:cs typeface="+mn-cs"/>
          </a:endParaRPr>
        </a:p>
      </dsp:txBody>
      <dsp:txXfrm>
        <a:off x="8639145" y="2811612"/>
        <a:ext cx="1234775" cy="123477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enn3#1">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1">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BC20F-7E21-574F-945D-BB66ABB5746D}" type="datetimeFigureOut">
              <a:rPr kumimoji="1" lang="zh-CN" altLang="en-US" smtClean="0"/>
              <a:t>2018/11/25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2D0131-D77B-F54F-9670-5405C8CF5C57}" type="slidenum">
              <a:rPr kumimoji="1" lang="zh-CN" altLang="en-US" smtClean="0"/>
              <a:t>‹#›</a:t>
            </a:fld>
            <a:endParaRPr kumimoji="1" lang="zh-CN" altLang="en-US"/>
          </a:p>
        </p:txBody>
      </p:sp>
    </p:spTree>
    <p:extLst>
      <p:ext uri="{BB962C8B-B14F-4D97-AF65-F5344CB8AC3E}">
        <p14:creationId xmlns:p14="http://schemas.microsoft.com/office/powerpoint/2010/main" val="187102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2D0131-D77B-F54F-9670-5405C8CF5C57}" type="slidenum">
              <a:rPr kumimoji="1" lang="zh-CN" altLang="en-US" smtClean="0"/>
              <a:t>3</a:t>
            </a:fld>
            <a:endParaRPr kumimoji="1" lang="zh-CN" altLang="en-US"/>
          </a:p>
        </p:txBody>
      </p:sp>
    </p:spTree>
    <p:extLst>
      <p:ext uri="{BB962C8B-B14F-4D97-AF65-F5344CB8AC3E}">
        <p14:creationId xmlns:p14="http://schemas.microsoft.com/office/powerpoint/2010/main" val="2401551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20</a:t>
            </a:fld>
            <a:endParaRPr kumimoji="1" lang="zh-CN" altLang="en-US"/>
          </a:p>
        </p:txBody>
      </p:sp>
    </p:spTree>
    <p:extLst>
      <p:ext uri="{BB962C8B-B14F-4D97-AF65-F5344CB8AC3E}">
        <p14:creationId xmlns:p14="http://schemas.microsoft.com/office/powerpoint/2010/main" val="2916192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22</a:t>
            </a:fld>
            <a:endParaRPr kumimoji="1" lang="zh-CN" altLang="en-US"/>
          </a:p>
        </p:txBody>
      </p:sp>
    </p:spTree>
    <p:extLst>
      <p:ext uri="{BB962C8B-B14F-4D97-AF65-F5344CB8AC3E}">
        <p14:creationId xmlns:p14="http://schemas.microsoft.com/office/powerpoint/2010/main" val="409337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23</a:t>
            </a:fld>
            <a:endParaRPr kumimoji="1" lang="zh-CN" altLang="en-US"/>
          </a:p>
        </p:txBody>
      </p:sp>
    </p:spTree>
    <p:extLst>
      <p:ext uri="{BB962C8B-B14F-4D97-AF65-F5344CB8AC3E}">
        <p14:creationId xmlns:p14="http://schemas.microsoft.com/office/powerpoint/2010/main" val="1114224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24</a:t>
            </a:fld>
            <a:endParaRPr kumimoji="1" lang="zh-CN" altLang="en-US"/>
          </a:p>
        </p:txBody>
      </p:sp>
    </p:spTree>
    <p:extLst>
      <p:ext uri="{BB962C8B-B14F-4D97-AF65-F5344CB8AC3E}">
        <p14:creationId xmlns:p14="http://schemas.microsoft.com/office/powerpoint/2010/main" val="2102375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25</a:t>
            </a:fld>
            <a:endParaRPr kumimoji="1" lang="zh-CN" altLang="en-US"/>
          </a:p>
        </p:txBody>
      </p:sp>
    </p:spTree>
    <p:extLst>
      <p:ext uri="{BB962C8B-B14F-4D97-AF65-F5344CB8AC3E}">
        <p14:creationId xmlns:p14="http://schemas.microsoft.com/office/powerpoint/2010/main" val="854173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27</a:t>
            </a:fld>
            <a:endParaRPr kumimoji="1" lang="zh-CN" altLang="en-US"/>
          </a:p>
        </p:txBody>
      </p:sp>
    </p:spTree>
    <p:extLst>
      <p:ext uri="{BB962C8B-B14F-4D97-AF65-F5344CB8AC3E}">
        <p14:creationId xmlns:p14="http://schemas.microsoft.com/office/powerpoint/2010/main" val="3412453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28</a:t>
            </a:fld>
            <a:endParaRPr kumimoji="1" lang="zh-CN" altLang="en-US"/>
          </a:p>
        </p:txBody>
      </p:sp>
    </p:spTree>
    <p:extLst>
      <p:ext uri="{BB962C8B-B14F-4D97-AF65-F5344CB8AC3E}">
        <p14:creationId xmlns:p14="http://schemas.microsoft.com/office/powerpoint/2010/main" val="2738330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A2D0131-D77B-F54F-9670-5405C8CF5C57}" type="slidenum">
              <a:rPr kumimoji="1" lang="zh-CN" altLang="en-US" smtClean="0"/>
              <a:t>30</a:t>
            </a:fld>
            <a:endParaRPr kumimoji="1" lang="zh-CN" altLang="en-US"/>
          </a:p>
        </p:txBody>
      </p:sp>
    </p:spTree>
    <p:extLst>
      <p:ext uri="{BB962C8B-B14F-4D97-AF65-F5344CB8AC3E}">
        <p14:creationId xmlns:p14="http://schemas.microsoft.com/office/powerpoint/2010/main" val="269120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fld id="{3A2D0131-D77B-F54F-9670-5405C8CF5C57}" type="slidenum">
              <a:rPr kumimoji="1" lang="zh-CN" altLang="en-US" smtClean="0"/>
              <a:t>31</a:t>
            </a:fld>
            <a:endParaRPr kumimoji="1" lang="zh-CN" altLang="en-US"/>
          </a:p>
        </p:txBody>
      </p:sp>
    </p:spTree>
    <p:extLst>
      <p:ext uri="{BB962C8B-B14F-4D97-AF65-F5344CB8AC3E}">
        <p14:creationId xmlns:p14="http://schemas.microsoft.com/office/powerpoint/2010/main" val="3715510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32</a:t>
            </a:fld>
            <a:endParaRPr kumimoji="1" lang="zh-CN" altLang="en-US"/>
          </a:p>
        </p:txBody>
      </p:sp>
    </p:spTree>
    <p:extLst>
      <p:ext uri="{BB962C8B-B14F-4D97-AF65-F5344CB8AC3E}">
        <p14:creationId xmlns:p14="http://schemas.microsoft.com/office/powerpoint/2010/main" val="299296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2D0131-D77B-F54F-9670-5405C8CF5C57}" type="slidenum">
              <a:rPr kumimoji="1" lang="zh-CN" altLang="en-US" smtClean="0"/>
              <a:t>4</a:t>
            </a:fld>
            <a:endParaRPr kumimoji="1" lang="zh-CN" altLang="en-US"/>
          </a:p>
        </p:txBody>
      </p:sp>
    </p:spTree>
    <p:extLst>
      <p:ext uri="{BB962C8B-B14F-4D97-AF65-F5344CB8AC3E}">
        <p14:creationId xmlns:p14="http://schemas.microsoft.com/office/powerpoint/2010/main" val="2574095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33</a:t>
            </a:fld>
            <a:endParaRPr kumimoji="1" lang="zh-CN" altLang="en-US"/>
          </a:p>
        </p:txBody>
      </p:sp>
    </p:spTree>
    <p:extLst>
      <p:ext uri="{BB962C8B-B14F-4D97-AF65-F5344CB8AC3E}">
        <p14:creationId xmlns:p14="http://schemas.microsoft.com/office/powerpoint/2010/main" val="1215013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34</a:t>
            </a:fld>
            <a:endParaRPr kumimoji="1" lang="zh-CN" altLang="en-US"/>
          </a:p>
        </p:txBody>
      </p:sp>
    </p:spTree>
    <p:extLst>
      <p:ext uri="{BB962C8B-B14F-4D97-AF65-F5344CB8AC3E}">
        <p14:creationId xmlns:p14="http://schemas.microsoft.com/office/powerpoint/2010/main" val="293818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35</a:t>
            </a:fld>
            <a:endParaRPr kumimoji="1" lang="zh-CN" altLang="en-US"/>
          </a:p>
        </p:txBody>
      </p:sp>
    </p:spTree>
    <p:extLst>
      <p:ext uri="{BB962C8B-B14F-4D97-AF65-F5344CB8AC3E}">
        <p14:creationId xmlns:p14="http://schemas.microsoft.com/office/powerpoint/2010/main" val="3799282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2D0131-D77B-F54F-9670-5405C8CF5C57}"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3146895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37</a:t>
            </a:fld>
            <a:endParaRPr kumimoji="1" lang="zh-CN" altLang="en-US"/>
          </a:p>
        </p:txBody>
      </p:sp>
    </p:spTree>
    <p:extLst>
      <p:ext uri="{BB962C8B-B14F-4D97-AF65-F5344CB8AC3E}">
        <p14:creationId xmlns:p14="http://schemas.microsoft.com/office/powerpoint/2010/main" val="1347944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38</a:t>
            </a:fld>
            <a:endParaRPr kumimoji="1" lang="zh-CN" altLang="en-US"/>
          </a:p>
        </p:txBody>
      </p:sp>
    </p:spTree>
    <p:extLst>
      <p:ext uri="{BB962C8B-B14F-4D97-AF65-F5344CB8AC3E}">
        <p14:creationId xmlns:p14="http://schemas.microsoft.com/office/powerpoint/2010/main" val="4189240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39</a:t>
            </a:fld>
            <a:endParaRPr kumimoji="1" lang="zh-CN" altLang="en-US"/>
          </a:p>
        </p:txBody>
      </p:sp>
    </p:spTree>
    <p:extLst>
      <p:ext uri="{BB962C8B-B14F-4D97-AF65-F5344CB8AC3E}">
        <p14:creationId xmlns:p14="http://schemas.microsoft.com/office/powerpoint/2010/main" val="517989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41</a:t>
            </a:fld>
            <a:endParaRPr kumimoji="1" lang="zh-CN" altLang="en-US"/>
          </a:p>
        </p:txBody>
      </p:sp>
    </p:spTree>
    <p:extLst>
      <p:ext uri="{BB962C8B-B14F-4D97-AF65-F5344CB8AC3E}">
        <p14:creationId xmlns:p14="http://schemas.microsoft.com/office/powerpoint/2010/main" val="449506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42</a:t>
            </a:fld>
            <a:endParaRPr kumimoji="1" lang="zh-CN" altLang="en-US"/>
          </a:p>
        </p:txBody>
      </p:sp>
    </p:spTree>
    <p:extLst>
      <p:ext uri="{BB962C8B-B14F-4D97-AF65-F5344CB8AC3E}">
        <p14:creationId xmlns:p14="http://schemas.microsoft.com/office/powerpoint/2010/main" val="1139862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43</a:t>
            </a:fld>
            <a:endParaRPr kumimoji="1" lang="zh-CN" altLang="en-US"/>
          </a:p>
        </p:txBody>
      </p:sp>
    </p:spTree>
    <p:extLst>
      <p:ext uri="{BB962C8B-B14F-4D97-AF65-F5344CB8AC3E}">
        <p14:creationId xmlns:p14="http://schemas.microsoft.com/office/powerpoint/2010/main" val="328146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2D0131-D77B-F54F-9670-5405C8CF5C57}" type="slidenum">
              <a:rPr kumimoji="1" lang="zh-CN" altLang="en-US" smtClean="0"/>
              <a:t>5</a:t>
            </a:fld>
            <a:endParaRPr kumimoji="1" lang="zh-CN" altLang="en-US"/>
          </a:p>
        </p:txBody>
      </p:sp>
    </p:spTree>
    <p:extLst>
      <p:ext uri="{BB962C8B-B14F-4D97-AF65-F5344CB8AC3E}">
        <p14:creationId xmlns:p14="http://schemas.microsoft.com/office/powerpoint/2010/main" val="2814577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44</a:t>
            </a:fld>
            <a:endParaRPr kumimoji="1" lang="zh-CN" altLang="en-US"/>
          </a:p>
        </p:txBody>
      </p:sp>
    </p:spTree>
    <p:extLst>
      <p:ext uri="{BB962C8B-B14F-4D97-AF65-F5344CB8AC3E}">
        <p14:creationId xmlns:p14="http://schemas.microsoft.com/office/powerpoint/2010/main" val="4257612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45</a:t>
            </a:fld>
            <a:endParaRPr kumimoji="1" lang="zh-CN" altLang="en-US"/>
          </a:p>
        </p:txBody>
      </p:sp>
    </p:spTree>
    <p:extLst>
      <p:ext uri="{BB962C8B-B14F-4D97-AF65-F5344CB8AC3E}">
        <p14:creationId xmlns:p14="http://schemas.microsoft.com/office/powerpoint/2010/main" val="1483542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46</a:t>
            </a:fld>
            <a:endParaRPr kumimoji="1" lang="zh-CN" altLang="en-US"/>
          </a:p>
        </p:txBody>
      </p:sp>
    </p:spTree>
    <p:extLst>
      <p:ext uri="{BB962C8B-B14F-4D97-AF65-F5344CB8AC3E}">
        <p14:creationId xmlns:p14="http://schemas.microsoft.com/office/powerpoint/2010/main" val="3472070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47</a:t>
            </a:fld>
            <a:endParaRPr kumimoji="1" lang="zh-CN" altLang="en-US"/>
          </a:p>
        </p:txBody>
      </p:sp>
    </p:spTree>
    <p:extLst>
      <p:ext uri="{BB962C8B-B14F-4D97-AF65-F5344CB8AC3E}">
        <p14:creationId xmlns:p14="http://schemas.microsoft.com/office/powerpoint/2010/main" val="2612329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48</a:t>
            </a:fld>
            <a:endParaRPr kumimoji="1" lang="zh-CN" altLang="en-US"/>
          </a:p>
        </p:txBody>
      </p:sp>
    </p:spTree>
    <p:extLst>
      <p:ext uri="{BB962C8B-B14F-4D97-AF65-F5344CB8AC3E}">
        <p14:creationId xmlns:p14="http://schemas.microsoft.com/office/powerpoint/2010/main" val="2168432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49</a:t>
            </a:fld>
            <a:endParaRPr kumimoji="1" lang="zh-CN" altLang="en-US"/>
          </a:p>
        </p:txBody>
      </p:sp>
    </p:spTree>
    <p:extLst>
      <p:ext uri="{BB962C8B-B14F-4D97-AF65-F5344CB8AC3E}">
        <p14:creationId xmlns:p14="http://schemas.microsoft.com/office/powerpoint/2010/main" val="3182211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2D0131-D77B-F54F-9670-5405C8CF5C57}" type="slidenum">
              <a:rPr kumimoji="1"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1"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p14="http://schemas.microsoft.com/office/powerpoint/2010/main" val="4105075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52</a:t>
            </a:fld>
            <a:endParaRPr kumimoji="1" lang="zh-CN" altLang="en-US"/>
          </a:p>
        </p:txBody>
      </p:sp>
    </p:spTree>
    <p:extLst>
      <p:ext uri="{BB962C8B-B14F-4D97-AF65-F5344CB8AC3E}">
        <p14:creationId xmlns:p14="http://schemas.microsoft.com/office/powerpoint/2010/main" val="168864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53</a:t>
            </a:fld>
            <a:endParaRPr kumimoji="1" lang="zh-CN" altLang="en-US"/>
          </a:p>
        </p:txBody>
      </p:sp>
    </p:spTree>
    <p:extLst>
      <p:ext uri="{BB962C8B-B14F-4D97-AF65-F5344CB8AC3E}">
        <p14:creationId xmlns:p14="http://schemas.microsoft.com/office/powerpoint/2010/main" val="4044869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54</a:t>
            </a:fld>
            <a:endParaRPr kumimoji="1" lang="zh-CN" altLang="en-US"/>
          </a:p>
        </p:txBody>
      </p:sp>
    </p:spTree>
    <p:extLst>
      <p:ext uri="{BB962C8B-B14F-4D97-AF65-F5344CB8AC3E}">
        <p14:creationId xmlns:p14="http://schemas.microsoft.com/office/powerpoint/2010/main" val="2573518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2D0131-D77B-F54F-9670-5405C8CF5C57}" type="slidenum">
              <a:rPr kumimoji="1" lang="zh-CN" altLang="en-US" smtClean="0"/>
              <a:t>9</a:t>
            </a:fld>
            <a:endParaRPr kumimoji="1" lang="zh-CN" altLang="en-US"/>
          </a:p>
        </p:txBody>
      </p:sp>
    </p:spTree>
    <p:extLst>
      <p:ext uri="{BB962C8B-B14F-4D97-AF65-F5344CB8AC3E}">
        <p14:creationId xmlns:p14="http://schemas.microsoft.com/office/powerpoint/2010/main" val="2854236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57</a:t>
            </a:fld>
            <a:endParaRPr kumimoji="1" lang="zh-CN" altLang="en-US"/>
          </a:p>
        </p:txBody>
      </p:sp>
    </p:spTree>
    <p:extLst>
      <p:ext uri="{BB962C8B-B14F-4D97-AF65-F5344CB8AC3E}">
        <p14:creationId xmlns:p14="http://schemas.microsoft.com/office/powerpoint/2010/main" val="382838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58</a:t>
            </a:fld>
            <a:endParaRPr kumimoji="1" lang="zh-CN" altLang="en-US"/>
          </a:p>
        </p:txBody>
      </p:sp>
    </p:spTree>
    <p:extLst>
      <p:ext uri="{BB962C8B-B14F-4D97-AF65-F5344CB8AC3E}">
        <p14:creationId xmlns:p14="http://schemas.microsoft.com/office/powerpoint/2010/main" val="214711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59</a:t>
            </a:fld>
            <a:endParaRPr kumimoji="1" lang="zh-CN" altLang="en-US"/>
          </a:p>
        </p:txBody>
      </p:sp>
    </p:spTree>
    <p:extLst>
      <p:ext uri="{BB962C8B-B14F-4D97-AF65-F5344CB8AC3E}">
        <p14:creationId xmlns:p14="http://schemas.microsoft.com/office/powerpoint/2010/main" val="3130006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60</a:t>
            </a:fld>
            <a:endParaRPr kumimoji="1" lang="zh-CN" altLang="en-US"/>
          </a:p>
        </p:txBody>
      </p:sp>
    </p:spTree>
    <p:extLst>
      <p:ext uri="{BB962C8B-B14F-4D97-AF65-F5344CB8AC3E}">
        <p14:creationId xmlns:p14="http://schemas.microsoft.com/office/powerpoint/2010/main" val="1809555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61</a:t>
            </a:fld>
            <a:endParaRPr kumimoji="1" lang="zh-CN" altLang="en-US"/>
          </a:p>
        </p:txBody>
      </p:sp>
    </p:spTree>
    <p:extLst>
      <p:ext uri="{BB962C8B-B14F-4D97-AF65-F5344CB8AC3E}">
        <p14:creationId xmlns:p14="http://schemas.microsoft.com/office/powerpoint/2010/main" val="2696122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62</a:t>
            </a:fld>
            <a:endParaRPr kumimoji="1" lang="zh-CN" altLang="en-US"/>
          </a:p>
        </p:txBody>
      </p:sp>
    </p:spTree>
    <p:extLst>
      <p:ext uri="{BB962C8B-B14F-4D97-AF65-F5344CB8AC3E}">
        <p14:creationId xmlns:p14="http://schemas.microsoft.com/office/powerpoint/2010/main" val="2314368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68</a:t>
            </a:fld>
            <a:endParaRPr kumimoji="1" lang="zh-CN" altLang="en-US"/>
          </a:p>
        </p:txBody>
      </p:sp>
    </p:spTree>
    <p:extLst>
      <p:ext uri="{BB962C8B-B14F-4D97-AF65-F5344CB8AC3E}">
        <p14:creationId xmlns:p14="http://schemas.microsoft.com/office/powerpoint/2010/main" val="3862888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2D0131-D77B-F54F-9670-5405C8CF5C57}" type="slidenum">
              <a:rPr kumimoji="1" lang="zh-CN" altLang="en-US" smtClean="0"/>
              <a:t>11</a:t>
            </a:fld>
            <a:endParaRPr kumimoji="1" lang="zh-CN" altLang="en-US"/>
          </a:p>
        </p:txBody>
      </p:sp>
    </p:spTree>
    <p:extLst>
      <p:ext uri="{BB962C8B-B14F-4D97-AF65-F5344CB8AC3E}">
        <p14:creationId xmlns:p14="http://schemas.microsoft.com/office/powerpoint/2010/main" val="431469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2D0131-D77B-F54F-9670-5405C8CF5C57}" type="slidenum">
              <a:rPr kumimoji="1" lang="zh-CN" altLang="en-US" smtClean="0"/>
              <a:t>14</a:t>
            </a:fld>
            <a:endParaRPr kumimoji="1" lang="zh-CN" altLang="en-US"/>
          </a:p>
        </p:txBody>
      </p:sp>
    </p:spTree>
    <p:extLst>
      <p:ext uri="{BB962C8B-B14F-4D97-AF65-F5344CB8AC3E}">
        <p14:creationId xmlns:p14="http://schemas.microsoft.com/office/powerpoint/2010/main" val="317021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2D0131-D77B-F54F-9670-5405C8CF5C57}" type="slidenum">
              <a:rPr kumimoji="1" lang="zh-CN" altLang="en-US" smtClean="0"/>
              <a:t>15</a:t>
            </a:fld>
            <a:endParaRPr kumimoji="1" lang="zh-CN" altLang="en-US"/>
          </a:p>
        </p:txBody>
      </p:sp>
    </p:spTree>
    <p:extLst>
      <p:ext uri="{BB962C8B-B14F-4D97-AF65-F5344CB8AC3E}">
        <p14:creationId xmlns:p14="http://schemas.microsoft.com/office/powerpoint/2010/main" val="2569166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2D0131-D77B-F54F-9670-5405C8CF5C57}" type="slidenum">
              <a:rPr kumimoji="1" lang="zh-CN" altLang="en-US" smtClean="0"/>
              <a:t>16</a:t>
            </a:fld>
            <a:endParaRPr kumimoji="1" lang="zh-CN" altLang="en-US"/>
          </a:p>
        </p:txBody>
      </p:sp>
    </p:spTree>
    <p:extLst>
      <p:ext uri="{BB962C8B-B14F-4D97-AF65-F5344CB8AC3E}">
        <p14:creationId xmlns:p14="http://schemas.microsoft.com/office/powerpoint/2010/main" val="1967586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A2D0131-D77B-F54F-9670-5405C8CF5C57}" type="slidenum">
              <a:rPr kumimoji="1" lang="zh-CN" altLang="en-US" smtClean="0"/>
              <a:t>19</a:t>
            </a:fld>
            <a:endParaRPr kumimoji="1" lang="zh-CN" altLang="en-US"/>
          </a:p>
        </p:txBody>
      </p:sp>
    </p:spTree>
    <p:extLst>
      <p:ext uri="{BB962C8B-B14F-4D97-AF65-F5344CB8AC3E}">
        <p14:creationId xmlns:p14="http://schemas.microsoft.com/office/powerpoint/2010/main" val="1293758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D028767-8985-4FC6-B866-1C8A35733B87}" type="datetime1">
              <a:rPr kumimoji="1" lang="zh-CN" altLang="en-US" smtClean="0"/>
              <a:t>2018/11/25</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C41C33A7-660B-6B46-BC7E-6F7B919FC387}" type="slidenum">
              <a:rPr kumimoji="1" lang="zh-CN" altLang="en-US" smtClean="0"/>
              <a:t>‹#›</a:t>
            </a:fld>
            <a:endParaRPr kumimoji="1" lang="zh-CN" altLang="en-US"/>
          </a:p>
        </p:txBody>
      </p:sp>
    </p:spTree>
    <p:extLst>
      <p:ext uri="{BB962C8B-B14F-4D97-AF65-F5344CB8AC3E}">
        <p14:creationId xmlns:p14="http://schemas.microsoft.com/office/powerpoint/2010/main" val="388731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0" y="98619"/>
            <a:ext cx="12192000" cy="833089"/>
          </a:xfrm>
          <a:prstGeom prst="rect">
            <a:avLst/>
          </a:prstGeom>
        </p:spPr>
        <p:txBody>
          <a:bodyPr/>
          <a:lstStyle/>
          <a:p>
            <a:r>
              <a:rPr kumimoji="1" lang="zh-CN" altLang="en-US" dirty="0"/>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4C2EB23-AFAD-4123-BA45-477FA0E95DF6}" type="datetime1">
              <a:rPr kumimoji="1" lang="zh-CN" altLang="en-US" smtClean="0"/>
              <a:t>2018/11/25</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C41C33A7-660B-6B46-BC7E-6F7B919FC387}" type="slidenum">
              <a:rPr kumimoji="1" lang="zh-CN" altLang="en-US" smtClean="0"/>
              <a:t>‹#›</a:t>
            </a:fld>
            <a:endParaRPr kumimoji="1" lang="zh-CN" altLang="en-US"/>
          </a:p>
        </p:txBody>
      </p:sp>
    </p:spTree>
    <p:extLst>
      <p:ext uri="{BB962C8B-B14F-4D97-AF65-F5344CB8AC3E}">
        <p14:creationId xmlns:p14="http://schemas.microsoft.com/office/powerpoint/2010/main" val="1589598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6359589-187C-4BFB-B718-17EDEF0B4BB3}" type="datetime1">
              <a:rPr kumimoji="1" lang="zh-CN" altLang="en-US" smtClean="0"/>
              <a:t>2018/11/25</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C41C33A7-660B-6B46-BC7E-6F7B919FC387}" type="slidenum">
              <a:rPr kumimoji="1" lang="zh-CN" altLang="en-US" smtClean="0"/>
              <a:t>‹#›</a:t>
            </a:fld>
            <a:endParaRPr kumimoji="1" lang="zh-CN" altLang="en-US"/>
          </a:p>
        </p:txBody>
      </p:sp>
    </p:spTree>
    <p:extLst>
      <p:ext uri="{BB962C8B-B14F-4D97-AF65-F5344CB8AC3E}">
        <p14:creationId xmlns:p14="http://schemas.microsoft.com/office/powerpoint/2010/main" val="1691790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60BE1F10-1CAE-4E86-8DD5-6AE7E83C6DE4}" type="datetime1">
              <a:rPr kumimoji="1" lang="zh-CN" altLang="en-US" smtClean="0"/>
              <a:t>2018/11/25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1237258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0D6ECE6-BFD5-487C-9B2A-E8E4C53552EE}" type="datetime1">
              <a:rPr kumimoji="1" lang="zh-CN" altLang="en-US" smtClean="0"/>
              <a:t>2018/11/25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517758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286B8621-8331-4E53-B1DB-C99E45009729}" type="datetime1">
              <a:rPr kumimoji="1" lang="zh-CN" altLang="en-US" smtClean="0"/>
              <a:t>2018/11/25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356514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AB461298-8071-47D0-A678-E56681C44D80}" type="datetime1">
              <a:rPr kumimoji="1" lang="zh-CN" altLang="en-US" smtClean="0"/>
              <a:t>2018/11/25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461507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E385C9B3-5432-49E5-8B29-9BE6E7421A12}" type="datetime1">
              <a:rPr kumimoji="1" lang="zh-CN" altLang="en-US" smtClean="0"/>
              <a:t>2018/11/25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1985876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AC209874-6A4C-41CA-948F-2DF561394CCA}" type="datetime1">
              <a:rPr kumimoji="1" lang="zh-CN" altLang="en-US" smtClean="0"/>
              <a:t>2018/11/25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429997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AC0F85A-4509-4D75-A1D0-DDAFBB4A2294}" type="datetime1">
              <a:rPr kumimoji="1" lang="zh-CN" altLang="en-US" smtClean="0"/>
              <a:t>2018/11/25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692855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85BAEAE-4E2A-4A4A-8303-2CA649397FFD}" type="datetime1">
              <a:rPr kumimoji="1" lang="zh-CN" altLang="en-US" smtClean="0"/>
              <a:t>2018/11/25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1157718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98619"/>
            <a:ext cx="12192000" cy="833089"/>
          </a:xfrm>
          <a:prstGeom prst="rect">
            <a:avLst/>
          </a:prstGeom>
        </p:spPr>
        <p:txBody>
          <a:bodyPr/>
          <a:lstStyle/>
          <a:p>
            <a:r>
              <a:rPr kumimoji="1" lang="zh-CN" altLang="en-US" dirty="0"/>
              <a:t>单击此处编辑母版标题样式</a:t>
            </a:r>
          </a:p>
        </p:txBody>
      </p:sp>
      <p:sp>
        <p:nvSpPr>
          <p:cNvPr id="3" name="内容占位符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4DA9D21-B7F1-4769-AD3F-4746F36AD100}" type="datetime1">
              <a:rPr kumimoji="1" lang="zh-CN" altLang="en-US" smtClean="0"/>
              <a:t>2018/11/25</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pPr algn="r"/>
            <a:fld id="{C41C33A7-660B-6B46-BC7E-6F7B919FC387}" type="slidenum">
              <a:rPr kumimoji="1" lang="zh-CN" altLang="en-US" smtClean="0"/>
              <a:pPr algn="r"/>
              <a:t>‹#›</a:t>
            </a:fld>
            <a:endParaRPr kumimoji="1" lang="zh-CN" altLang="en-US" dirty="0"/>
          </a:p>
        </p:txBody>
      </p:sp>
    </p:spTree>
    <p:extLst>
      <p:ext uri="{BB962C8B-B14F-4D97-AF65-F5344CB8AC3E}">
        <p14:creationId xmlns:p14="http://schemas.microsoft.com/office/powerpoint/2010/main" val="12035587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1F2F6B9-2DFA-47BA-B1A7-6A827609B629}" type="datetime1">
              <a:rPr kumimoji="1" lang="zh-CN" altLang="en-US" smtClean="0"/>
              <a:t>2018/11/25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15678447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AD26B83-7544-46CD-882F-F777EE6FB0D0}" type="datetime1">
              <a:rPr kumimoji="1" lang="zh-CN" altLang="en-US" smtClean="0"/>
              <a:t>2018/11/25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1142162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C64AD897-F4B1-4EFA-824F-EA8F395FBC1A}" type="datetime1">
              <a:rPr kumimoji="1" lang="zh-CN" altLang="en-US" smtClean="0"/>
              <a:t>2018/11/25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2122620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D1A9632-8607-4213-B9D7-7CBBB390ECAE}" type="datetime1">
              <a:rPr kumimoji="1" lang="zh-CN" altLang="en-US" smtClean="0"/>
              <a:t>2018/11/25</a:t>
            </a:fld>
            <a:endParaRPr kumimoji="1"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a:xfrm>
            <a:off x="8610600" y="6356350"/>
            <a:ext cx="2743200" cy="365125"/>
          </a:xfrm>
          <a:prstGeom prst="rect">
            <a:avLst/>
          </a:prstGeom>
        </p:spPr>
        <p:txBody>
          <a:bodyPr/>
          <a:lstStyle/>
          <a:p>
            <a:fld id="{C41C33A7-660B-6B46-BC7E-6F7B919FC387}" type="slidenum">
              <a:rPr kumimoji="1" lang="zh-CN" altLang="en-US" smtClean="0"/>
              <a:t>‹#›</a:t>
            </a:fld>
            <a:endParaRPr kumimoji="1" lang="zh-CN" altLang="en-US"/>
          </a:p>
        </p:txBody>
      </p:sp>
    </p:spTree>
    <p:extLst>
      <p:ext uri="{BB962C8B-B14F-4D97-AF65-F5344CB8AC3E}">
        <p14:creationId xmlns:p14="http://schemas.microsoft.com/office/powerpoint/2010/main" val="1063927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0" y="98619"/>
            <a:ext cx="12192000" cy="833089"/>
          </a:xfrm>
          <a:prstGeom prst="rect">
            <a:avLst/>
          </a:prstGeom>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4F5773ED-F459-423F-B6FB-5CD2AD649F93}" type="datetime1">
              <a:rPr kumimoji="1" lang="zh-CN" altLang="en-US" smtClean="0"/>
              <a:t>2018/11/25</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610600" y="6356350"/>
            <a:ext cx="2743200" cy="365125"/>
          </a:xfrm>
          <a:prstGeom prst="rect">
            <a:avLst/>
          </a:prstGeom>
        </p:spPr>
        <p:txBody>
          <a:bodyPr/>
          <a:lstStyle/>
          <a:p>
            <a:fld id="{C41C33A7-660B-6B46-BC7E-6F7B919FC387}" type="slidenum">
              <a:rPr kumimoji="1" lang="zh-CN" altLang="en-US" smtClean="0"/>
              <a:t>‹#›</a:t>
            </a:fld>
            <a:endParaRPr kumimoji="1" lang="zh-CN" altLang="en-US"/>
          </a:p>
        </p:txBody>
      </p:sp>
    </p:spTree>
    <p:extLst>
      <p:ext uri="{BB962C8B-B14F-4D97-AF65-F5344CB8AC3E}">
        <p14:creationId xmlns:p14="http://schemas.microsoft.com/office/powerpoint/2010/main" val="1481655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CA2461B-9588-4447-AD0D-FF31AA3DC8A7}" type="datetime1">
              <a:rPr kumimoji="1" lang="zh-CN" altLang="en-US" smtClean="0"/>
              <a:t>2018/11/25</a:t>
            </a:fld>
            <a:endParaRPr kumimoji="1"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a:xfrm>
            <a:off x="8610600" y="6356350"/>
            <a:ext cx="2743200" cy="365125"/>
          </a:xfrm>
          <a:prstGeom prst="rect">
            <a:avLst/>
          </a:prstGeom>
        </p:spPr>
        <p:txBody>
          <a:bodyPr/>
          <a:lstStyle/>
          <a:p>
            <a:fld id="{C41C33A7-660B-6B46-BC7E-6F7B919FC387}" type="slidenum">
              <a:rPr kumimoji="1" lang="zh-CN" altLang="en-US" smtClean="0"/>
              <a:t>‹#›</a:t>
            </a:fld>
            <a:endParaRPr kumimoji="1" lang="zh-CN" altLang="en-US"/>
          </a:p>
        </p:txBody>
      </p:sp>
    </p:spTree>
    <p:extLst>
      <p:ext uri="{BB962C8B-B14F-4D97-AF65-F5344CB8AC3E}">
        <p14:creationId xmlns:p14="http://schemas.microsoft.com/office/powerpoint/2010/main" val="2119471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98619"/>
            <a:ext cx="12192000" cy="833089"/>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2450277-5D29-48A4-900D-CC444D30A086}" type="datetime1">
              <a:rPr kumimoji="1" lang="zh-CN" altLang="en-US" smtClean="0"/>
              <a:t>2018/11/25</a:t>
            </a:fld>
            <a:endParaRPr kumimoji="1"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a:xfrm>
            <a:off x="8610600" y="6356350"/>
            <a:ext cx="2743200" cy="365125"/>
          </a:xfrm>
          <a:prstGeom prst="rect">
            <a:avLst/>
          </a:prstGeom>
        </p:spPr>
        <p:txBody>
          <a:bodyPr/>
          <a:lstStyle/>
          <a:p>
            <a:fld id="{C41C33A7-660B-6B46-BC7E-6F7B919FC387}" type="slidenum">
              <a:rPr kumimoji="1" lang="zh-CN" altLang="en-US" smtClean="0"/>
              <a:t>‹#›</a:t>
            </a:fld>
            <a:endParaRPr kumimoji="1" lang="zh-CN" altLang="en-US"/>
          </a:p>
        </p:txBody>
      </p:sp>
    </p:spTree>
    <p:extLst>
      <p:ext uri="{BB962C8B-B14F-4D97-AF65-F5344CB8AC3E}">
        <p14:creationId xmlns:p14="http://schemas.microsoft.com/office/powerpoint/2010/main" val="1644919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0050F6AC-6E48-4A1B-A67A-51E749A8DDB3}" type="datetime1">
              <a:rPr kumimoji="1" lang="zh-CN" altLang="en-US" smtClean="0"/>
              <a:t>2018/11/25</a:t>
            </a:fld>
            <a:endParaRPr kumimoji="1"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a:xfrm>
            <a:off x="8610600" y="6356350"/>
            <a:ext cx="2743200" cy="365125"/>
          </a:xfrm>
          <a:prstGeom prst="rect">
            <a:avLst/>
          </a:prstGeom>
        </p:spPr>
        <p:txBody>
          <a:bodyPr/>
          <a:lstStyle/>
          <a:p>
            <a:fld id="{C41C33A7-660B-6B46-BC7E-6F7B919FC387}" type="slidenum">
              <a:rPr kumimoji="1" lang="zh-CN" altLang="en-US" smtClean="0"/>
              <a:t>‹#›</a:t>
            </a:fld>
            <a:endParaRPr kumimoji="1" lang="zh-CN" altLang="en-US"/>
          </a:p>
        </p:txBody>
      </p:sp>
    </p:spTree>
    <p:extLst>
      <p:ext uri="{BB962C8B-B14F-4D97-AF65-F5344CB8AC3E}">
        <p14:creationId xmlns:p14="http://schemas.microsoft.com/office/powerpoint/2010/main" val="1612746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98E7BDF-57B5-43F9-9E86-361B76F26516}" type="datetime1">
              <a:rPr kumimoji="1" lang="zh-CN" altLang="en-US" smtClean="0"/>
              <a:t>2018/11/25</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610600" y="6356350"/>
            <a:ext cx="2743200" cy="365125"/>
          </a:xfrm>
          <a:prstGeom prst="rect">
            <a:avLst/>
          </a:prstGeom>
        </p:spPr>
        <p:txBody>
          <a:bodyPr/>
          <a:lstStyle/>
          <a:p>
            <a:fld id="{C41C33A7-660B-6B46-BC7E-6F7B919FC387}" type="slidenum">
              <a:rPr kumimoji="1" lang="zh-CN" altLang="en-US" smtClean="0"/>
              <a:t>‹#›</a:t>
            </a:fld>
            <a:endParaRPr kumimoji="1" lang="zh-CN" altLang="en-US"/>
          </a:p>
        </p:txBody>
      </p:sp>
    </p:spTree>
    <p:extLst>
      <p:ext uri="{BB962C8B-B14F-4D97-AF65-F5344CB8AC3E}">
        <p14:creationId xmlns:p14="http://schemas.microsoft.com/office/powerpoint/2010/main" val="203553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7E1E68A-03BA-487F-A757-007D8D2E6116}" type="datetime1">
              <a:rPr kumimoji="1" lang="zh-CN" altLang="en-US" smtClean="0"/>
              <a:t>2018/11/25</a:t>
            </a:fld>
            <a:endParaRPr kumimoji="1"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a:xfrm>
            <a:off x="8610600" y="6356350"/>
            <a:ext cx="2743200" cy="365125"/>
          </a:xfrm>
          <a:prstGeom prst="rect">
            <a:avLst/>
          </a:prstGeom>
        </p:spPr>
        <p:txBody>
          <a:bodyPr/>
          <a:lstStyle/>
          <a:p>
            <a:fld id="{C41C33A7-660B-6B46-BC7E-6F7B919FC387}" type="slidenum">
              <a:rPr kumimoji="1" lang="zh-CN" altLang="en-US" smtClean="0"/>
              <a:t>‹#›</a:t>
            </a:fld>
            <a:endParaRPr kumimoji="1" lang="zh-CN" altLang="en-US"/>
          </a:p>
        </p:txBody>
      </p:sp>
    </p:spTree>
    <p:extLst>
      <p:ext uri="{BB962C8B-B14F-4D97-AF65-F5344CB8AC3E}">
        <p14:creationId xmlns:p14="http://schemas.microsoft.com/office/powerpoint/2010/main" val="1824567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12651" y="1531088"/>
            <a:ext cx="11419368" cy="4827181"/>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6" name="图片 5"/>
          <p:cNvPicPr>
            <a:picLocks noChangeAspect="1"/>
          </p:cNvPicPr>
          <p:nvPr userDrawn="1"/>
        </p:nvPicPr>
        <p:blipFill>
          <a:blip r:embed="rId13"/>
          <a:stretch>
            <a:fillRect/>
          </a:stretch>
        </p:blipFill>
        <p:spPr>
          <a:xfrm>
            <a:off x="0" y="0"/>
            <a:ext cx="12192000" cy="98619"/>
          </a:xfrm>
          <a:prstGeom prst="rect">
            <a:avLst/>
          </a:prstGeom>
        </p:spPr>
      </p:pic>
      <p:pic>
        <p:nvPicPr>
          <p:cNvPr id="8" name="图片 7"/>
          <p:cNvPicPr>
            <a:picLocks noChangeAspect="1"/>
          </p:cNvPicPr>
          <p:nvPr userDrawn="1"/>
        </p:nvPicPr>
        <p:blipFill>
          <a:blip r:embed="rId14"/>
          <a:stretch>
            <a:fillRect/>
          </a:stretch>
        </p:blipFill>
        <p:spPr>
          <a:xfrm flipV="1">
            <a:off x="0" y="6857999"/>
            <a:ext cx="12192000" cy="45719"/>
          </a:xfrm>
          <a:prstGeom prst="rect">
            <a:avLst/>
          </a:prstGeom>
        </p:spPr>
      </p:pic>
    </p:spTree>
    <p:extLst>
      <p:ext uri="{BB962C8B-B14F-4D97-AF65-F5344CB8AC3E}">
        <p14:creationId xmlns:p14="http://schemas.microsoft.com/office/powerpoint/2010/main" val="144534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rgbClr val="1D2481"/>
          </a:solidFill>
          <a:latin typeface="SimHei" charset="-122"/>
          <a:ea typeface="SimHei" charset="-122"/>
          <a:cs typeface="SimHei" charset="-122"/>
        </a:defRPr>
      </a:lvl1pPr>
    </p:titleStyle>
    <p:body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0" y="0"/>
            <a:ext cx="12192000" cy="77893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0" y="995892"/>
            <a:ext cx="121920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24D55B-49F9-413B-9033-2404EB8CC396}" type="datetime1">
              <a:rPr kumimoji="1" lang="zh-CN" altLang="en-US" smtClean="0"/>
              <a:t>2018/11/25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0E4A4-B42A-6545-80F2-1F645151937A}" type="slidenum">
              <a:rPr kumimoji="1" lang="zh-CN" altLang="en-US" smtClean="0"/>
              <a:t>‹#›</a:t>
            </a:fld>
            <a:endParaRPr kumimoji="1" lang="zh-CN" altLang="en-US"/>
          </a:p>
        </p:txBody>
      </p:sp>
    </p:spTree>
    <p:extLst>
      <p:ext uri="{BB962C8B-B14F-4D97-AF65-F5344CB8AC3E}">
        <p14:creationId xmlns:p14="http://schemas.microsoft.com/office/powerpoint/2010/main" val="2676306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accent2">
              <a:lumMod val="75000"/>
            </a:schemeClr>
          </a:solidFill>
          <a:latin typeface="SimHei" charset="-122"/>
          <a:ea typeface="SimHei" charset="-122"/>
          <a:cs typeface="SimHei" charset="-122"/>
        </a:defRPr>
      </a:lvl1pPr>
    </p:titleStyle>
    <p:bodyStyle>
      <a:lvl1pPr marL="228600" indent="-228600" algn="l" defTabSz="914400" rtl="0" eaLnBrk="1" latinLnBrk="0" hangingPunct="1">
        <a:lnSpc>
          <a:spcPct val="90000"/>
        </a:lnSpc>
        <a:spcBef>
          <a:spcPts val="1000"/>
        </a:spcBef>
        <a:buFont typeface="Arial"/>
        <a:buChar char="•"/>
        <a:defRPr sz="3200" kern="1200">
          <a:solidFill>
            <a:schemeClr val="tx1"/>
          </a:solidFill>
          <a:latin typeface="SimHei" charset="-122"/>
          <a:ea typeface="SimHei" charset="-122"/>
          <a:cs typeface="SimHei" charset="-122"/>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SimHei" charset="-122"/>
          <a:ea typeface="SimHei" charset="-122"/>
          <a:cs typeface="SimHei" charset="-122"/>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SimHei" charset="-122"/>
          <a:ea typeface="SimHei" charset="-122"/>
          <a:cs typeface="SimHei" charset="-122"/>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SimHei" charset="-122"/>
          <a:ea typeface="SimHei" charset="-122"/>
          <a:cs typeface="SimHei" charset="-122"/>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SimHei" charset="-122"/>
          <a:ea typeface="SimHei" charset="-122"/>
          <a:cs typeface="Sim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tiff"/><Relationship Id="rId18" Type="http://schemas.openxmlformats.org/officeDocument/2006/relationships/image" Target="../media/image39.tiff"/><Relationship Id="rId3" Type="http://schemas.openxmlformats.org/officeDocument/2006/relationships/image" Target="../media/image24.tiff"/><Relationship Id="rId21" Type="http://schemas.openxmlformats.org/officeDocument/2006/relationships/image" Target="../media/image42.tiff"/><Relationship Id="rId7" Type="http://schemas.openxmlformats.org/officeDocument/2006/relationships/image" Target="../media/image28.tiff"/><Relationship Id="rId12" Type="http://schemas.openxmlformats.org/officeDocument/2006/relationships/image" Target="../media/image33.tiff"/><Relationship Id="rId17" Type="http://schemas.openxmlformats.org/officeDocument/2006/relationships/image" Target="../media/image38.tiff"/><Relationship Id="rId2" Type="http://schemas.openxmlformats.org/officeDocument/2006/relationships/notesSlide" Target="../notesSlides/notesSlide5.xml"/><Relationship Id="rId16" Type="http://schemas.openxmlformats.org/officeDocument/2006/relationships/image" Target="../media/image37.png"/><Relationship Id="rId20" Type="http://schemas.openxmlformats.org/officeDocument/2006/relationships/image" Target="../media/image41.tiff"/><Relationship Id="rId1" Type="http://schemas.openxmlformats.org/officeDocument/2006/relationships/slideLayout" Target="../slideLayouts/slideLayout2.xml"/><Relationship Id="rId6" Type="http://schemas.openxmlformats.org/officeDocument/2006/relationships/image" Target="../media/image27.tiff"/><Relationship Id="rId11" Type="http://schemas.openxmlformats.org/officeDocument/2006/relationships/image" Target="../media/image32.tiff"/><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tiff"/><Relationship Id="rId4" Type="http://schemas.openxmlformats.org/officeDocument/2006/relationships/image" Target="../media/image25.png"/><Relationship Id="rId9" Type="http://schemas.openxmlformats.org/officeDocument/2006/relationships/image" Target="../media/image30.jpe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2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2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79.emf"/><Relationship Id="rId4" Type="http://schemas.openxmlformats.org/officeDocument/2006/relationships/image" Target="../media/image78.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emf"/></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79.emf"/><Relationship Id="rId4" Type="http://schemas.openxmlformats.org/officeDocument/2006/relationships/image" Target="../media/image78.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79.emf"/><Relationship Id="rId4" Type="http://schemas.openxmlformats.org/officeDocument/2006/relationships/image" Target="../media/image78.emf"/></Relationships>
</file>

<file path=ppt/slides/_rels/slide4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emf"/><Relationship Id="rId7" Type="http://schemas.openxmlformats.org/officeDocument/2006/relationships/image" Target="../media/image84.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79.emf"/><Relationship Id="rId4" Type="http://schemas.openxmlformats.org/officeDocument/2006/relationships/image" Target="../media/image78.emf"/></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标题 1"/>
          <p:cNvSpPr>
            <a:spLocks noGrp="1"/>
          </p:cNvSpPr>
          <p:nvPr>
            <p:ph type="ctrTitle"/>
          </p:nvPr>
        </p:nvSpPr>
        <p:spPr>
          <a:xfrm>
            <a:off x="1" y="1229192"/>
            <a:ext cx="12191999" cy="3235244"/>
          </a:xfrm>
        </p:spPr>
        <p:txBody>
          <a:bodyPr anchor="ctr" anchorCtr="0">
            <a:normAutofit fontScale="90000"/>
          </a:bodyPr>
          <a:lstStyle/>
          <a:p>
            <a:pPr>
              <a:lnSpc>
                <a:spcPct val="130000"/>
              </a:lnSpc>
            </a:pPr>
            <a:r>
              <a:rPr kumimoji="1" lang="zh-CN" altLang="en-US" sz="8800" b="1" dirty="0" smtClean="0">
                <a:solidFill>
                  <a:srgbClr val="FFFF00"/>
                </a:solidFill>
                <a:latin typeface="Microsoft YaHei" charset="-122"/>
                <a:ea typeface="Microsoft YaHei" charset="-122"/>
                <a:cs typeface="Microsoft YaHei" charset="-122"/>
              </a:rPr>
              <a:t>软件学科发展战略研究</a:t>
            </a:r>
            <a:r>
              <a:rPr kumimoji="1" lang="en-US" altLang="zh-CN" sz="8800" b="1" dirty="0">
                <a:solidFill>
                  <a:srgbClr val="FFFF00"/>
                </a:solidFill>
                <a:latin typeface="Microsoft YaHei" charset="-122"/>
                <a:ea typeface="Microsoft YaHei" charset="-122"/>
                <a:cs typeface="Microsoft YaHei" charset="-122"/>
              </a:rPr>
              <a:t/>
            </a:r>
            <a:br>
              <a:rPr kumimoji="1" lang="en-US" altLang="zh-CN" sz="8800" b="1" dirty="0">
                <a:solidFill>
                  <a:srgbClr val="FFFF00"/>
                </a:solidFill>
                <a:latin typeface="Microsoft YaHei" charset="-122"/>
                <a:ea typeface="Microsoft YaHei" charset="-122"/>
                <a:cs typeface="Microsoft YaHei" charset="-122"/>
              </a:rPr>
            </a:br>
            <a:r>
              <a:rPr kumimoji="1" lang="zh-CN" altLang="en-US" sz="8000" b="1" dirty="0" smtClean="0">
                <a:solidFill>
                  <a:schemeClr val="bg1"/>
                </a:solidFill>
                <a:latin typeface="Microsoft YaHei" charset="-122"/>
                <a:ea typeface="Microsoft YaHei" charset="-122"/>
                <a:cs typeface="Microsoft YaHei" charset="-122"/>
              </a:rPr>
              <a:t>进展报告</a:t>
            </a:r>
            <a:endParaRPr kumimoji="1" lang="zh-CN" altLang="en-US" sz="8800" b="1" dirty="0">
              <a:solidFill>
                <a:schemeClr val="bg1"/>
              </a:solidFill>
              <a:latin typeface="Microsoft YaHei" charset="-122"/>
              <a:ea typeface="Microsoft YaHei" charset="-122"/>
              <a:cs typeface="Microsoft YaHei" charset="-122"/>
            </a:endParaRPr>
          </a:p>
        </p:txBody>
      </p:sp>
      <p:sp>
        <p:nvSpPr>
          <p:cNvPr id="3" name="副标题 2"/>
          <p:cNvSpPr>
            <a:spLocks noGrp="1"/>
          </p:cNvSpPr>
          <p:nvPr>
            <p:ph type="subTitle" idx="1"/>
          </p:nvPr>
        </p:nvSpPr>
        <p:spPr>
          <a:xfrm>
            <a:off x="1403498" y="4604118"/>
            <a:ext cx="9385004" cy="2253882"/>
          </a:xfrm>
        </p:spPr>
        <p:txBody>
          <a:bodyPr>
            <a:normAutofit fontScale="92500" lnSpcReduction="20000"/>
          </a:bodyPr>
          <a:lstStyle/>
          <a:p>
            <a:r>
              <a:rPr kumimoji="1" lang="zh-CN" altLang="en-US" sz="4800" dirty="0" smtClean="0">
                <a:solidFill>
                  <a:schemeClr val="bg1">
                    <a:lumMod val="95000"/>
                  </a:schemeClr>
                </a:solidFill>
                <a:cs typeface="SimHei" charset="-122"/>
              </a:rPr>
              <a:t>梅宏、王戟</a:t>
            </a:r>
            <a:endParaRPr kumimoji="1" lang="en-US" altLang="zh-CN" sz="4800" dirty="0" smtClean="0">
              <a:solidFill>
                <a:schemeClr val="bg1">
                  <a:lumMod val="95000"/>
                </a:schemeClr>
              </a:solidFill>
              <a:cs typeface="SimHei" charset="-122"/>
            </a:endParaRPr>
          </a:p>
          <a:p>
            <a:r>
              <a:rPr kumimoji="1" lang="zh-CN" altLang="en-US" sz="4800" dirty="0" smtClean="0">
                <a:solidFill>
                  <a:schemeClr val="bg1">
                    <a:lumMod val="95000"/>
                  </a:schemeClr>
                </a:solidFill>
                <a:cs typeface="SimHei" charset="-122"/>
              </a:rPr>
              <a:t>学科战略研究工作组</a:t>
            </a:r>
            <a:endParaRPr kumimoji="1" lang="en-US" altLang="zh-CN" sz="4800" dirty="0">
              <a:solidFill>
                <a:schemeClr val="bg1">
                  <a:lumMod val="95000"/>
                </a:schemeClr>
              </a:solidFill>
              <a:cs typeface="SimHei" charset="-122"/>
            </a:endParaRPr>
          </a:p>
          <a:p>
            <a:endParaRPr kumimoji="1" lang="en-US" altLang="zh-CN" sz="3500" dirty="0">
              <a:solidFill>
                <a:schemeClr val="bg1">
                  <a:lumMod val="95000"/>
                </a:schemeClr>
              </a:solidFill>
              <a:latin typeface="黑体" panose="02010609060101010101" pitchFamily="49" charset="-122"/>
              <a:ea typeface="黑体" panose="02010609060101010101" pitchFamily="49" charset="-122"/>
              <a:cs typeface="STHeiti Light" charset="-122"/>
            </a:endParaRPr>
          </a:p>
          <a:p>
            <a:r>
              <a:rPr kumimoji="1" lang="en-US" altLang="zh-CN" sz="3600" dirty="0" smtClean="0">
                <a:solidFill>
                  <a:schemeClr val="bg1">
                    <a:lumMod val="95000"/>
                  </a:schemeClr>
                </a:solidFill>
                <a:cs typeface="SimHei" charset="-122"/>
              </a:rPr>
              <a:t>2018</a:t>
            </a:r>
            <a:r>
              <a:rPr kumimoji="1" lang="zh-CN" altLang="en-US" sz="3600" dirty="0" smtClean="0">
                <a:solidFill>
                  <a:schemeClr val="bg1">
                    <a:lumMod val="95000"/>
                  </a:schemeClr>
                </a:solidFill>
                <a:cs typeface="SimHei" charset="-122"/>
              </a:rPr>
              <a:t>年</a:t>
            </a:r>
            <a:r>
              <a:rPr kumimoji="1" lang="en-US" altLang="zh-CN" sz="3600" dirty="0" smtClean="0">
                <a:solidFill>
                  <a:schemeClr val="bg1">
                    <a:lumMod val="95000"/>
                  </a:schemeClr>
                </a:solidFill>
                <a:cs typeface="SimHei" charset="-122"/>
              </a:rPr>
              <a:t>11</a:t>
            </a:r>
            <a:r>
              <a:rPr kumimoji="1" lang="zh-CN" altLang="en-US" sz="3600" dirty="0" smtClean="0">
                <a:solidFill>
                  <a:schemeClr val="bg1">
                    <a:lumMod val="95000"/>
                  </a:schemeClr>
                </a:solidFill>
                <a:cs typeface="SimHei" charset="-122"/>
              </a:rPr>
              <a:t>月</a:t>
            </a:r>
            <a:r>
              <a:rPr kumimoji="1" lang="en-US" altLang="zh-CN" sz="3600" dirty="0" smtClean="0">
                <a:solidFill>
                  <a:schemeClr val="bg1">
                    <a:lumMod val="95000"/>
                  </a:schemeClr>
                </a:solidFill>
                <a:cs typeface="SimHei" charset="-122"/>
              </a:rPr>
              <a:t>25</a:t>
            </a:r>
            <a:r>
              <a:rPr kumimoji="1" lang="zh-CN" altLang="en-US" sz="3600" dirty="0" smtClean="0">
                <a:solidFill>
                  <a:schemeClr val="bg1">
                    <a:lumMod val="95000"/>
                  </a:schemeClr>
                </a:solidFill>
                <a:cs typeface="SimHei" charset="-122"/>
              </a:rPr>
              <a:t>日</a:t>
            </a:r>
            <a:r>
              <a:rPr kumimoji="1" lang="en-US" altLang="zh-CN" sz="3600" dirty="0" smtClean="0">
                <a:solidFill>
                  <a:schemeClr val="bg1">
                    <a:lumMod val="95000"/>
                  </a:schemeClr>
                </a:solidFill>
                <a:cs typeface="SimHei" charset="-122"/>
              </a:rPr>
              <a:t>  </a:t>
            </a:r>
            <a:r>
              <a:rPr kumimoji="1" lang="zh-CN" altLang="en-US" sz="3600" dirty="0" smtClean="0">
                <a:solidFill>
                  <a:schemeClr val="bg1">
                    <a:lumMod val="95000"/>
                  </a:schemeClr>
                </a:solidFill>
                <a:cs typeface="SimHei" charset="-122"/>
              </a:rPr>
              <a:t>深圳</a:t>
            </a:r>
            <a:endParaRPr kumimoji="1" lang="zh-CN" altLang="en-US" sz="3600" dirty="0">
              <a:solidFill>
                <a:schemeClr val="bg1">
                  <a:lumMod val="95000"/>
                </a:schemeClr>
              </a:solidFill>
              <a:latin typeface="黑体" panose="02010609060101010101" pitchFamily="49" charset="-122"/>
              <a:ea typeface="黑体" panose="02010609060101010101" pitchFamily="49" charset="-122"/>
              <a:cs typeface="SimHei" charset="-122"/>
            </a:endParaRPr>
          </a:p>
        </p:txBody>
      </p:sp>
    </p:spTree>
    <p:extLst>
      <p:ext uri="{BB962C8B-B14F-4D97-AF65-F5344CB8AC3E}">
        <p14:creationId xmlns:p14="http://schemas.microsoft.com/office/powerpoint/2010/main" val="1797911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学科发展的研究思路</a:t>
            </a:r>
            <a:endParaRPr lang="en-US"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EF1BE042-E3EB-164E-BA6F-2C0B4F25425A}"/>
              </a:ext>
            </a:extLst>
          </p:cNvPr>
          <p:cNvSpPr>
            <a:spLocks noGrp="1"/>
          </p:cNvSpPr>
          <p:nvPr>
            <p:ph idx="1"/>
          </p:nvPr>
        </p:nvSpPr>
        <p:spPr>
          <a:xfrm>
            <a:off x="2264643" y="1165948"/>
            <a:ext cx="7586513" cy="648891"/>
          </a:xfrm>
        </p:spPr>
        <p:txBody>
          <a:bodyPr>
            <a:normAutofit/>
          </a:bodyPr>
          <a:lstStyle/>
          <a:p>
            <a:pPr marL="0" indent="0" algn="ctr">
              <a:buNone/>
            </a:pPr>
            <a:r>
              <a:rPr lang="zh-CN" altLang="en-US" dirty="0" smtClean="0">
                <a:latin typeface="微软雅黑" panose="020B0503020204020204" pitchFamily="34" charset="-122"/>
                <a:ea typeface="微软雅黑" panose="020B0503020204020204" pitchFamily="34" charset="-122"/>
              </a:rPr>
              <a:t>发展是时代的需求 让历史告诉未来</a:t>
            </a:r>
            <a:endParaRPr lang="en-US" altLang="zh-CN" dirty="0">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EF1BE042-E3EB-164E-BA6F-2C0B4F25425A}"/>
              </a:ext>
            </a:extLst>
          </p:cNvPr>
          <p:cNvSpPr txBox="1">
            <a:spLocks/>
          </p:cNvSpPr>
          <p:nvPr/>
        </p:nvSpPr>
        <p:spPr>
          <a:xfrm>
            <a:off x="1440298" y="2270307"/>
            <a:ext cx="3205013" cy="118055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zh-CN" altLang="en-US" dirty="0" smtClean="0">
                <a:latin typeface="微软雅黑" panose="020B0503020204020204" pitchFamily="34" charset="-122"/>
                <a:ea typeface="微软雅黑" panose="020B0503020204020204" pitchFamily="34" charset="-122"/>
              </a:rPr>
              <a:t>如何认识无所不在的软件的地位</a:t>
            </a:r>
            <a:endParaRPr lang="en-US" altLang="zh-CN" dirty="0">
              <a:latin typeface="微软雅黑" panose="020B0503020204020204" pitchFamily="34" charset="-122"/>
              <a:ea typeface="微软雅黑" panose="020B0503020204020204" pitchFamily="34" charset="-122"/>
            </a:endParaRPr>
          </a:p>
        </p:txBody>
      </p:sp>
      <p:sp>
        <p:nvSpPr>
          <p:cNvPr id="10" name="内容占位符 2">
            <a:extLst>
              <a:ext uri="{FF2B5EF4-FFF2-40B4-BE49-F238E27FC236}">
                <a16:creationId xmlns:a16="http://schemas.microsoft.com/office/drawing/2014/main" id="{EF1BE042-E3EB-164E-BA6F-2C0B4F25425A}"/>
              </a:ext>
            </a:extLst>
          </p:cNvPr>
          <p:cNvSpPr txBox="1">
            <a:spLocks/>
          </p:cNvSpPr>
          <p:nvPr/>
        </p:nvSpPr>
        <p:spPr>
          <a:xfrm>
            <a:off x="7286916" y="2276511"/>
            <a:ext cx="3205013" cy="1180558"/>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zh-CN" altLang="en-US" dirty="0" smtClean="0">
                <a:latin typeface="微软雅黑" panose="020B0503020204020204" pitchFamily="34" charset="-122"/>
                <a:ea typeface="微软雅黑" panose="020B0503020204020204" pitchFamily="34" charset="-122"/>
              </a:rPr>
              <a:t>软件成为</a:t>
            </a:r>
            <a:endParaRPr lang="en-US" altLang="zh-CN" dirty="0" smtClean="0">
              <a:latin typeface="微软雅黑" panose="020B0503020204020204" pitchFamily="34" charset="-122"/>
              <a:ea typeface="微软雅黑" panose="020B0503020204020204" pitchFamily="34" charset="-122"/>
            </a:endParaRPr>
          </a:p>
          <a:p>
            <a:pPr marL="0" indent="0" algn="ctr">
              <a:buFont typeface="Arial"/>
              <a:buNone/>
            </a:pPr>
            <a:r>
              <a:rPr lang="zh-CN" altLang="en-US" dirty="0" smtClean="0">
                <a:latin typeface="微软雅黑" panose="020B0503020204020204" pitchFamily="34" charset="-122"/>
                <a:ea typeface="微软雅黑" panose="020B0503020204020204" pitchFamily="34" charset="-122"/>
              </a:rPr>
              <a:t>社会基础设施</a:t>
            </a:r>
            <a:endParaRPr lang="en-US" altLang="zh-CN" dirty="0">
              <a:latin typeface="微软雅黑" panose="020B0503020204020204" pitchFamily="34" charset="-122"/>
              <a:ea typeface="微软雅黑" panose="020B0503020204020204" pitchFamily="34" charset="-122"/>
            </a:endParaRPr>
          </a:p>
        </p:txBody>
      </p:sp>
      <p:sp>
        <p:nvSpPr>
          <p:cNvPr id="13" name="虚尾箭头 12"/>
          <p:cNvSpPr/>
          <p:nvPr/>
        </p:nvSpPr>
        <p:spPr>
          <a:xfrm>
            <a:off x="5623214" y="2486513"/>
            <a:ext cx="945572" cy="7481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10</a:t>
            </a:fld>
            <a:endParaRPr kumimoji="1" lang="zh-CN" altLang="en-US" dirty="0"/>
          </a:p>
        </p:txBody>
      </p:sp>
    </p:spTree>
    <p:extLst>
      <p:ext uri="{BB962C8B-B14F-4D97-AF65-F5344CB8AC3E}">
        <p14:creationId xmlns:p14="http://schemas.microsoft.com/office/powerpoint/2010/main" val="1012485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新时代的软件平台需求</a:t>
            </a:r>
            <a:endParaRPr kumimoji="1" lang="zh-CN" altLang="en-US" dirty="0"/>
          </a:p>
        </p:txBody>
      </p:sp>
      <p:pic>
        <p:nvPicPr>
          <p:cNvPr id="4" name="图片 3"/>
          <p:cNvPicPr>
            <a:picLocks noChangeAspect="1"/>
          </p:cNvPicPr>
          <p:nvPr/>
        </p:nvPicPr>
        <p:blipFill>
          <a:blip r:embed="rId3"/>
          <a:stretch>
            <a:fillRect/>
          </a:stretch>
        </p:blipFill>
        <p:spPr>
          <a:xfrm>
            <a:off x="-18967" y="1625151"/>
            <a:ext cx="4021257" cy="4430199"/>
          </a:xfrm>
          <a:prstGeom prst="rect">
            <a:avLst/>
          </a:prstGeom>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374896" y="5811693"/>
            <a:ext cx="1108765" cy="731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781817" y="5964258"/>
            <a:ext cx="1190755" cy="842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下箭头 50"/>
          <p:cNvSpPr/>
          <p:nvPr/>
        </p:nvSpPr>
        <p:spPr>
          <a:xfrm>
            <a:off x="6353906" y="4166917"/>
            <a:ext cx="356833" cy="2498772"/>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下箭头 57"/>
          <p:cNvSpPr/>
          <p:nvPr/>
        </p:nvSpPr>
        <p:spPr>
          <a:xfrm rot="10800000">
            <a:off x="6340210" y="992074"/>
            <a:ext cx="358489" cy="2218159"/>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p:cNvSpPr txBox="1"/>
          <p:nvPr/>
        </p:nvSpPr>
        <p:spPr>
          <a:xfrm>
            <a:off x="4770556" y="1078358"/>
            <a:ext cx="1849823" cy="2246769"/>
          </a:xfrm>
          <a:prstGeom prst="rect">
            <a:avLst/>
          </a:prstGeom>
          <a:noFill/>
        </p:spPr>
        <p:txBody>
          <a:bodyPr wrap="square" rtlCol="0">
            <a:spAutoFit/>
          </a:bodyPr>
          <a:lstStyle/>
          <a:p>
            <a:r>
              <a:rPr kumimoji="1" lang="zh-CN" altLang="en-US" sz="2800" dirty="0">
                <a:solidFill>
                  <a:srgbClr val="0070C0"/>
                </a:solidFill>
                <a:latin typeface="SimHei" charset="-122"/>
                <a:ea typeface="SimHei" charset="-122"/>
                <a:cs typeface="SimHei" charset="-122"/>
              </a:rPr>
              <a:t>应用需求变化频繁</a:t>
            </a:r>
          </a:p>
          <a:p>
            <a:endParaRPr kumimoji="1" lang="en-US" altLang="zh-CN" sz="2800" dirty="0">
              <a:solidFill>
                <a:srgbClr val="0070C0"/>
              </a:solidFill>
              <a:latin typeface="SimHei" charset="-122"/>
              <a:ea typeface="SimHei" charset="-122"/>
              <a:cs typeface="SimHei" charset="-122"/>
            </a:endParaRPr>
          </a:p>
          <a:p>
            <a:r>
              <a:rPr kumimoji="1" lang="zh-CN" altLang="en-US" sz="2800" dirty="0">
                <a:solidFill>
                  <a:srgbClr val="0070C0"/>
                </a:solidFill>
                <a:latin typeface="SimHei" charset="-122"/>
                <a:ea typeface="SimHei" charset="-122"/>
                <a:cs typeface="SimHei" charset="-122"/>
              </a:rPr>
              <a:t>应用场景动态多变</a:t>
            </a:r>
          </a:p>
        </p:txBody>
      </p:sp>
      <p:sp>
        <p:nvSpPr>
          <p:cNvPr id="62" name="文本框 61"/>
          <p:cNvSpPr txBox="1"/>
          <p:nvPr/>
        </p:nvSpPr>
        <p:spPr>
          <a:xfrm>
            <a:off x="4594003" y="5267365"/>
            <a:ext cx="1849823" cy="954107"/>
          </a:xfrm>
          <a:prstGeom prst="rect">
            <a:avLst/>
          </a:prstGeom>
          <a:noFill/>
        </p:spPr>
        <p:txBody>
          <a:bodyPr wrap="square" rtlCol="0">
            <a:spAutoFit/>
          </a:bodyPr>
          <a:lstStyle/>
          <a:p>
            <a:pPr algn="ctr"/>
            <a:r>
              <a:rPr kumimoji="1" lang="zh-CN" altLang="en-US" sz="2800" dirty="0">
                <a:solidFill>
                  <a:srgbClr val="0070C0"/>
                </a:solidFill>
                <a:latin typeface="SimHei" charset="-122"/>
                <a:ea typeface="SimHei" charset="-122"/>
                <a:cs typeface="SimHei" charset="-122"/>
              </a:rPr>
              <a:t>资源</a:t>
            </a:r>
            <a:endParaRPr kumimoji="1" lang="en-US" altLang="zh-CN" sz="2800" dirty="0">
              <a:solidFill>
                <a:srgbClr val="0070C0"/>
              </a:solidFill>
              <a:latin typeface="SimHei" charset="-122"/>
              <a:ea typeface="SimHei" charset="-122"/>
              <a:cs typeface="SimHei" charset="-122"/>
            </a:endParaRPr>
          </a:p>
          <a:p>
            <a:pPr algn="ctr"/>
            <a:r>
              <a:rPr kumimoji="1" lang="zh-CN" altLang="en-US" sz="2800" dirty="0">
                <a:solidFill>
                  <a:srgbClr val="0070C0"/>
                </a:solidFill>
                <a:latin typeface="SimHei" charset="-122"/>
                <a:ea typeface="SimHei" charset="-122"/>
                <a:cs typeface="SimHei" charset="-122"/>
              </a:rPr>
              <a:t>海量异构</a:t>
            </a:r>
          </a:p>
        </p:txBody>
      </p:sp>
      <p:sp>
        <p:nvSpPr>
          <p:cNvPr id="63" name="文本框 62"/>
          <p:cNvSpPr txBox="1"/>
          <p:nvPr/>
        </p:nvSpPr>
        <p:spPr>
          <a:xfrm>
            <a:off x="3861669" y="3363429"/>
            <a:ext cx="2495135" cy="1754326"/>
          </a:xfrm>
          <a:prstGeom prst="rect">
            <a:avLst/>
          </a:prstGeom>
          <a:noFill/>
        </p:spPr>
        <p:txBody>
          <a:bodyPr wrap="square" rtlCol="0">
            <a:spAutoFit/>
          </a:bodyPr>
          <a:lstStyle/>
          <a:p>
            <a:pPr algn="ctr"/>
            <a:r>
              <a:rPr kumimoji="1" lang="zh-CN" altLang="en-US" sz="3600" dirty="0">
                <a:solidFill>
                  <a:srgbClr val="FF0000"/>
                </a:solidFill>
                <a:latin typeface="SimHei" charset="-122"/>
                <a:ea typeface="SimHei" charset="-122"/>
                <a:cs typeface="SimHei" charset="-122"/>
              </a:rPr>
              <a:t>平台能否</a:t>
            </a:r>
            <a:endParaRPr kumimoji="1" lang="en-US" altLang="zh-CN" sz="3600" dirty="0">
              <a:solidFill>
                <a:srgbClr val="FF0000"/>
              </a:solidFill>
              <a:latin typeface="SimHei" charset="-122"/>
              <a:ea typeface="SimHei" charset="-122"/>
              <a:cs typeface="SimHei" charset="-122"/>
            </a:endParaRPr>
          </a:p>
          <a:p>
            <a:pPr algn="ctr"/>
            <a:r>
              <a:rPr kumimoji="1" lang="zh-CN" altLang="en-US" sz="3600" dirty="0">
                <a:solidFill>
                  <a:srgbClr val="FF0000"/>
                </a:solidFill>
                <a:latin typeface="SimHei" charset="-122"/>
                <a:ea typeface="SimHei" charset="-122"/>
                <a:cs typeface="SimHei" charset="-122"/>
              </a:rPr>
              <a:t>按需灵活</a:t>
            </a:r>
            <a:endParaRPr kumimoji="1" lang="en-US" altLang="zh-CN" sz="3600" dirty="0">
              <a:solidFill>
                <a:srgbClr val="FF0000"/>
              </a:solidFill>
              <a:latin typeface="SimHei" charset="-122"/>
              <a:ea typeface="SimHei" charset="-122"/>
              <a:cs typeface="SimHei" charset="-122"/>
            </a:endParaRPr>
          </a:p>
          <a:p>
            <a:pPr algn="ctr"/>
            <a:r>
              <a:rPr kumimoji="1" lang="zh-CN" altLang="en-US" sz="3600" dirty="0">
                <a:solidFill>
                  <a:srgbClr val="FF0000"/>
                </a:solidFill>
                <a:latin typeface="SimHei" charset="-122"/>
                <a:ea typeface="SimHei" charset="-122"/>
                <a:cs typeface="SimHei" charset="-122"/>
              </a:rPr>
              <a:t>定制？</a:t>
            </a:r>
          </a:p>
        </p:txBody>
      </p:sp>
      <p:pic>
        <p:nvPicPr>
          <p:cNvPr id="59" name="图片 5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81817" y="4276858"/>
            <a:ext cx="1139215" cy="593418"/>
          </a:xfrm>
          <a:prstGeom prst="rect">
            <a:avLst/>
          </a:prstGeom>
        </p:spPr>
      </p:pic>
      <p:pic>
        <p:nvPicPr>
          <p:cNvPr id="61" name="图片 6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781817" y="4805450"/>
            <a:ext cx="1099585" cy="697964"/>
          </a:xfrm>
          <a:prstGeom prst="rect">
            <a:avLst/>
          </a:prstGeom>
        </p:spPr>
      </p:pic>
      <p:sp>
        <p:nvSpPr>
          <p:cNvPr id="52" name="立方体 51"/>
          <p:cNvSpPr/>
          <p:nvPr/>
        </p:nvSpPr>
        <p:spPr>
          <a:xfrm>
            <a:off x="6264006" y="3258329"/>
            <a:ext cx="5737501" cy="851193"/>
          </a:xfrm>
          <a:prstGeom prst="cube">
            <a:avLst/>
          </a:prstGeom>
          <a:solidFill>
            <a:srgbClr val="00B0F0">
              <a:alpha val="61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400" dirty="0">
                <a:solidFill>
                  <a:schemeClr val="tx1"/>
                </a:solidFill>
                <a:latin typeface="SimHei" charset="-122"/>
                <a:ea typeface="SimHei" charset="-122"/>
                <a:cs typeface="SimHei" charset="-122"/>
              </a:rPr>
              <a:t>软件平台</a:t>
            </a:r>
          </a:p>
        </p:txBody>
      </p:sp>
      <p:pic>
        <p:nvPicPr>
          <p:cNvPr id="64" name="Picture 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94345" y="5744418"/>
            <a:ext cx="1393620" cy="745881"/>
          </a:xfrm>
          <a:prstGeom prst="rect">
            <a:avLst/>
          </a:prstGeom>
        </p:spPr>
      </p:pic>
      <p:pic>
        <p:nvPicPr>
          <p:cNvPr id="65"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807723" y="5897430"/>
            <a:ext cx="553311" cy="545011"/>
          </a:xfrm>
          <a:prstGeom prst="rect">
            <a:avLst/>
          </a:prstGeom>
        </p:spPr>
      </p:pic>
      <p:pic>
        <p:nvPicPr>
          <p:cNvPr id="66"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983808" y="5876644"/>
            <a:ext cx="925453" cy="601545"/>
          </a:xfrm>
          <a:prstGeom prst="rect">
            <a:avLst/>
          </a:prstGeom>
        </p:spPr>
      </p:pic>
      <p:pic>
        <p:nvPicPr>
          <p:cNvPr id="8" name="图片 7"/>
          <p:cNvPicPr>
            <a:picLocks noChangeAspect="1"/>
          </p:cNvPicPr>
          <p:nvPr/>
        </p:nvPicPr>
        <p:blipFill>
          <a:blip r:embed="rId11"/>
          <a:stretch>
            <a:fillRect/>
          </a:stretch>
        </p:blipFill>
        <p:spPr>
          <a:xfrm>
            <a:off x="6674209" y="4296487"/>
            <a:ext cx="2111496" cy="1189904"/>
          </a:xfrm>
          <a:prstGeom prst="rect">
            <a:avLst/>
          </a:prstGeom>
        </p:spPr>
      </p:pic>
      <p:pic>
        <p:nvPicPr>
          <p:cNvPr id="10" name="图片 9"/>
          <p:cNvPicPr>
            <a:picLocks noChangeAspect="1"/>
          </p:cNvPicPr>
          <p:nvPr/>
        </p:nvPicPr>
        <p:blipFill>
          <a:blip r:embed="rId12"/>
          <a:stretch>
            <a:fillRect/>
          </a:stretch>
        </p:blipFill>
        <p:spPr>
          <a:xfrm>
            <a:off x="8960337" y="4351905"/>
            <a:ext cx="1536278" cy="1102219"/>
          </a:xfrm>
          <a:prstGeom prst="rect">
            <a:avLst/>
          </a:prstGeom>
        </p:spPr>
      </p:pic>
      <p:pic>
        <p:nvPicPr>
          <p:cNvPr id="41" name="图片 40"/>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767955" y="5552556"/>
            <a:ext cx="1339866" cy="502794"/>
          </a:xfrm>
          <a:prstGeom prst="rect">
            <a:avLst/>
          </a:prstGeom>
        </p:spPr>
      </p:pic>
      <p:sp>
        <p:nvSpPr>
          <p:cNvPr id="27" name="立方体 26"/>
          <p:cNvSpPr/>
          <p:nvPr/>
        </p:nvSpPr>
        <p:spPr>
          <a:xfrm>
            <a:off x="6258756" y="3253079"/>
            <a:ext cx="5737501" cy="851193"/>
          </a:xfrm>
          <a:prstGeom prst="cub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400" dirty="0">
                <a:solidFill>
                  <a:schemeClr val="tx1"/>
                </a:solidFill>
                <a:latin typeface="SimHei" charset="-122"/>
                <a:ea typeface="SimHei" charset="-122"/>
                <a:cs typeface="SimHei" charset="-122"/>
              </a:rPr>
              <a:t>软件定义！</a:t>
            </a:r>
          </a:p>
        </p:txBody>
      </p:sp>
      <p:pic>
        <p:nvPicPr>
          <p:cNvPr id="33" name="Picture 60" descr="greencircles"/>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747740" y="2439238"/>
            <a:ext cx="1544387" cy="75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61" descr="bluecircles"/>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11151" y="1030985"/>
            <a:ext cx="1417566" cy="70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4"/>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991831" y="1714197"/>
            <a:ext cx="1056203" cy="724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图片 35"/>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0185719" y="1693989"/>
            <a:ext cx="1735313" cy="1480344"/>
          </a:xfrm>
          <a:prstGeom prst="rect">
            <a:avLst/>
          </a:prstGeom>
        </p:spPr>
      </p:pic>
      <p:pic>
        <p:nvPicPr>
          <p:cNvPr id="38" name="图片 37"/>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836384" y="1950096"/>
            <a:ext cx="1254535" cy="1161340"/>
          </a:xfrm>
          <a:prstGeom prst="rect">
            <a:avLst/>
          </a:prstGeom>
        </p:spPr>
      </p:pic>
      <p:pic>
        <p:nvPicPr>
          <p:cNvPr id="39" name="图片 3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034271" y="1572010"/>
            <a:ext cx="1402699" cy="793401"/>
          </a:xfrm>
          <a:prstGeom prst="ellipse">
            <a:avLst/>
          </a:prstGeom>
          <a:ln>
            <a:noFill/>
          </a:ln>
          <a:effectLst>
            <a:softEdge rad="112500"/>
          </a:effectLst>
        </p:spPr>
      </p:pic>
      <p:pic>
        <p:nvPicPr>
          <p:cNvPr id="29" name="图片 28"/>
          <p:cNvPicPr>
            <a:picLocks noChangeAspect="1"/>
          </p:cNvPicPr>
          <p:nvPr/>
        </p:nvPicPr>
        <p:blipFill>
          <a:blip r:embed="rId20"/>
          <a:stretch>
            <a:fillRect/>
          </a:stretch>
        </p:blipFill>
        <p:spPr>
          <a:xfrm>
            <a:off x="10185719" y="665521"/>
            <a:ext cx="1618888" cy="1027593"/>
          </a:xfrm>
          <a:prstGeom prst="rect">
            <a:avLst/>
          </a:prstGeom>
        </p:spPr>
      </p:pic>
      <p:pic>
        <p:nvPicPr>
          <p:cNvPr id="30" name="图片 29"/>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8858953" y="751827"/>
            <a:ext cx="892309" cy="865940"/>
          </a:xfrm>
          <a:prstGeom prst="rect">
            <a:avLst/>
          </a:prstGeom>
        </p:spPr>
      </p:pic>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11</a:t>
            </a:fld>
            <a:endParaRPr kumimoji="1" lang="zh-CN" altLang="en-US" dirty="0"/>
          </a:p>
        </p:txBody>
      </p:sp>
    </p:spTree>
    <p:extLst>
      <p:ext uri="{BB962C8B-B14F-4D97-AF65-F5344CB8AC3E}">
        <p14:creationId xmlns:p14="http://schemas.microsoft.com/office/powerpoint/2010/main" val="2861037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学科发展的研究思路</a:t>
            </a:r>
            <a:endParaRPr lang="en-US"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EF1BE042-E3EB-164E-BA6F-2C0B4F25425A}"/>
              </a:ext>
            </a:extLst>
          </p:cNvPr>
          <p:cNvSpPr>
            <a:spLocks noGrp="1"/>
          </p:cNvSpPr>
          <p:nvPr>
            <p:ph idx="1"/>
          </p:nvPr>
        </p:nvSpPr>
        <p:spPr>
          <a:xfrm>
            <a:off x="2264643" y="1165948"/>
            <a:ext cx="7586513" cy="648891"/>
          </a:xfrm>
        </p:spPr>
        <p:txBody>
          <a:bodyPr>
            <a:normAutofit/>
          </a:bodyPr>
          <a:lstStyle/>
          <a:p>
            <a:pPr marL="0" indent="0" algn="ctr">
              <a:buNone/>
            </a:pPr>
            <a:r>
              <a:rPr lang="zh-CN" altLang="en-US" dirty="0" smtClean="0">
                <a:latin typeface="微软雅黑" panose="020B0503020204020204" pitchFamily="34" charset="-122"/>
                <a:ea typeface="微软雅黑" panose="020B0503020204020204" pitchFamily="34" charset="-122"/>
              </a:rPr>
              <a:t>发展是时代的需求 让历史告诉未来</a:t>
            </a:r>
            <a:endParaRPr lang="en-US" altLang="zh-CN" dirty="0">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EF1BE042-E3EB-164E-BA6F-2C0B4F25425A}"/>
              </a:ext>
            </a:extLst>
          </p:cNvPr>
          <p:cNvSpPr txBox="1">
            <a:spLocks/>
          </p:cNvSpPr>
          <p:nvPr/>
        </p:nvSpPr>
        <p:spPr>
          <a:xfrm>
            <a:off x="1440298" y="2270307"/>
            <a:ext cx="3205013" cy="118055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zh-CN" altLang="en-US" dirty="0" smtClean="0">
                <a:latin typeface="微软雅黑" panose="020B0503020204020204" pitchFamily="34" charset="-122"/>
                <a:ea typeface="微软雅黑" panose="020B0503020204020204" pitchFamily="34" charset="-122"/>
              </a:rPr>
              <a:t>如何认识无所不在的软件的地位</a:t>
            </a:r>
            <a:endParaRPr lang="en-US" altLang="zh-CN" dirty="0">
              <a:latin typeface="微软雅黑" panose="020B0503020204020204" pitchFamily="34" charset="-122"/>
              <a:ea typeface="微软雅黑" panose="020B0503020204020204" pitchFamily="34" charset="-122"/>
            </a:endParaRPr>
          </a:p>
        </p:txBody>
      </p:sp>
      <p:sp>
        <p:nvSpPr>
          <p:cNvPr id="8" name="内容占位符 2">
            <a:extLst>
              <a:ext uri="{FF2B5EF4-FFF2-40B4-BE49-F238E27FC236}">
                <a16:creationId xmlns:a16="http://schemas.microsoft.com/office/drawing/2014/main" id="{EF1BE042-E3EB-164E-BA6F-2C0B4F25425A}"/>
              </a:ext>
            </a:extLst>
          </p:cNvPr>
          <p:cNvSpPr txBox="1">
            <a:spLocks/>
          </p:cNvSpPr>
          <p:nvPr/>
        </p:nvSpPr>
        <p:spPr>
          <a:xfrm>
            <a:off x="1440298" y="3457069"/>
            <a:ext cx="3646044" cy="118055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zh-CN" altLang="en-US" dirty="0" smtClean="0">
                <a:latin typeface="微软雅黑" panose="020B0503020204020204" pitchFamily="34" charset="-122"/>
                <a:ea typeface="微软雅黑" panose="020B0503020204020204" pitchFamily="34" charset="-122"/>
              </a:rPr>
              <a:t>如何认识新时代软件平台的技术特征</a:t>
            </a:r>
            <a:endParaRPr lang="en-US" altLang="zh-CN" dirty="0">
              <a:latin typeface="微软雅黑" panose="020B0503020204020204" pitchFamily="34" charset="-122"/>
              <a:ea typeface="微软雅黑" panose="020B0503020204020204" pitchFamily="34" charset="-122"/>
            </a:endParaRPr>
          </a:p>
        </p:txBody>
      </p:sp>
      <p:sp>
        <p:nvSpPr>
          <p:cNvPr id="10" name="内容占位符 2">
            <a:extLst>
              <a:ext uri="{FF2B5EF4-FFF2-40B4-BE49-F238E27FC236}">
                <a16:creationId xmlns:a16="http://schemas.microsoft.com/office/drawing/2014/main" id="{EF1BE042-E3EB-164E-BA6F-2C0B4F25425A}"/>
              </a:ext>
            </a:extLst>
          </p:cNvPr>
          <p:cNvSpPr txBox="1">
            <a:spLocks/>
          </p:cNvSpPr>
          <p:nvPr/>
        </p:nvSpPr>
        <p:spPr>
          <a:xfrm>
            <a:off x="7286916" y="2276511"/>
            <a:ext cx="3205013" cy="1180558"/>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zh-CN" altLang="en-US" dirty="0" smtClean="0">
                <a:latin typeface="微软雅黑" panose="020B0503020204020204" pitchFamily="34" charset="-122"/>
                <a:ea typeface="微软雅黑" panose="020B0503020204020204" pitchFamily="34" charset="-122"/>
              </a:rPr>
              <a:t>软件成为</a:t>
            </a:r>
            <a:endParaRPr lang="en-US" altLang="zh-CN" dirty="0" smtClean="0">
              <a:latin typeface="微软雅黑" panose="020B0503020204020204" pitchFamily="34" charset="-122"/>
              <a:ea typeface="微软雅黑" panose="020B0503020204020204" pitchFamily="34" charset="-122"/>
            </a:endParaRPr>
          </a:p>
          <a:p>
            <a:pPr marL="0" indent="0" algn="ctr">
              <a:buFont typeface="Arial"/>
              <a:buNone/>
            </a:pPr>
            <a:r>
              <a:rPr lang="zh-CN" altLang="en-US" dirty="0" smtClean="0">
                <a:latin typeface="微软雅黑" panose="020B0503020204020204" pitchFamily="34" charset="-122"/>
                <a:ea typeface="微软雅黑" panose="020B0503020204020204" pitchFamily="34" charset="-122"/>
              </a:rPr>
              <a:t>社会基础设施</a:t>
            </a:r>
            <a:endParaRPr lang="en-US" altLang="zh-CN" dirty="0">
              <a:latin typeface="微软雅黑" panose="020B0503020204020204" pitchFamily="34" charset="-122"/>
              <a:ea typeface="微软雅黑" panose="020B0503020204020204" pitchFamily="34" charset="-122"/>
            </a:endParaRPr>
          </a:p>
        </p:txBody>
      </p:sp>
      <p:sp>
        <p:nvSpPr>
          <p:cNvPr id="11" name="内容占位符 2">
            <a:extLst>
              <a:ext uri="{FF2B5EF4-FFF2-40B4-BE49-F238E27FC236}">
                <a16:creationId xmlns:a16="http://schemas.microsoft.com/office/drawing/2014/main" id="{EF1BE042-E3EB-164E-BA6F-2C0B4F25425A}"/>
              </a:ext>
            </a:extLst>
          </p:cNvPr>
          <p:cNvSpPr txBox="1">
            <a:spLocks/>
          </p:cNvSpPr>
          <p:nvPr/>
        </p:nvSpPr>
        <p:spPr>
          <a:xfrm>
            <a:off x="7286916" y="3463273"/>
            <a:ext cx="3205013" cy="11805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zh-CN" altLang="en-US" dirty="0" smtClean="0">
                <a:latin typeface="微软雅黑" panose="020B0503020204020204" pitchFamily="34" charset="-122"/>
                <a:ea typeface="微软雅黑" panose="020B0503020204020204" pitchFamily="34" charset="-122"/>
              </a:rPr>
              <a:t>软件定义</a:t>
            </a:r>
            <a:endParaRPr lang="en-US" altLang="zh-CN" dirty="0">
              <a:latin typeface="微软雅黑" panose="020B0503020204020204" pitchFamily="34" charset="-122"/>
              <a:ea typeface="微软雅黑" panose="020B0503020204020204" pitchFamily="34" charset="-122"/>
            </a:endParaRPr>
          </a:p>
        </p:txBody>
      </p:sp>
      <p:sp>
        <p:nvSpPr>
          <p:cNvPr id="12" name="虚尾箭头 11"/>
          <p:cNvSpPr/>
          <p:nvPr/>
        </p:nvSpPr>
        <p:spPr>
          <a:xfrm>
            <a:off x="5623214" y="2486513"/>
            <a:ext cx="945572" cy="7481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虚尾箭头 14"/>
          <p:cNvSpPr/>
          <p:nvPr/>
        </p:nvSpPr>
        <p:spPr>
          <a:xfrm>
            <a:off x="5623214" y="3673275"/>
            <a:ext cx="945572" cy="7481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12</a:t>
            </a:fld>
            <a:endParaRPr kumimoji="1" lang="zh-CN" altLang="en-US" dirty="0"/>
          </a:p>
        </p:txBody>
      </p:sp>
    </p:spTree>
    <p:extLst>
      <p:ext uri="{BB962C8B-B14F-4D97-AF65-F5344CB8AC3E}">
        <p14:creationId xmlns:p14="http://schemas.microsoft.com/office/powerpoint/2010/main" val="11064961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学科发展的研究思路</a:t>
            </a:r>
            <a:endParaRPr lang="en-US"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EF1BE042-E3EB-164E-BA6F-2C0B4F25425A}"/>
              </a:ext>
            </a:extLst>
          </p:cNvPr>
          <p:cNvSpPr>
            <a:spLocks noGrp="1"/>
          </p:cNvSpPr>
          <p:nvPr>
            <p:ph idx="1"/>
          </p:nvPr>
        </p:nvSpPr>
        <p:spPr>
          <a:xfrm>
            <a:off x="2264643" y="1165948"/>
            <a:ext cx="7586513" cy="648891"/>
          </a:xfrm>
        </p:spPr>
        <p:txBody>
          <a:bodyPr>
            <a:normAutofit/>
          </a:bodyPr>
          <a:lstStyle/>
          <a:p>
            <a:pPr marL="0" indent="0" algn="ctr">
              <a:buNone/>
            </a:pPr>
            <a:r>
              <a:rPr lang="zh-CN" altLang="en-US" dirty="0" smtClean="0">
                <a:latin typeface="微软雅黑" panose="020B0503020204020204" pitchFamily="34" charset="-122"/>
                <a:ea typeface="微软雅黑" panose="020B0503020204020204" pitchFamily="34" charset="-122"/>
              </a:rPr>
              <a:t>发展是时代的需求 让历史告诉未来</a:t>
            </a:r>
            <a:endParaRPr lang="en-US" altLang="zh-CN" dirty="0">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EF1BE042-E3EB-164E-BA6F-2C0B4F25425A}"/>
              </a:ext>
            </a:extLst>
          </p:cNvPr>
          <p:cNvSpPr txBox="1">
            <a:spLocks/>
          </p:cNvSpPr>
          <p:nvPr/>
        </p:nvSpPr>
        <p:spPr>
          <a:xfrm>
            <a:off x="1440298" y="2270307"/>
            <a:ext cx="3205013" cy="118055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zh-CN" altLang="en-US" dirty="0" smtClean="0">
                <a:latin typeface="微软雅黑" panose="020B0503020204020204" pitchFamily="34" charset="-122"/>
                <a:ea typeface="微软雅黑" panose="020B0503020204020204" pitchFamily="34" charset="-122"/>
              </a:rPr>
              <a:t>如何认识无所不在的软件的地位</a:t>
            </a:r>
            <a:endParaRPr lang="en-US" altLang="zh-CN" dirty="0">
              <a:latin typeface="微软雅黑" panose="020B0503020204020204" pitchFamily="34" charset="-122"/>
              <a:ea typeface="微软雅黑" panose="020B0503020204020204" pitchFamily="34" charset="-122"/>
            </a:endParaRPr>
          </a:p>
        </p:txBody>
      </p:sp>
      <p:sp>
        <p:nvSpPr>
          <p:cNvPr id="8" name="内容占位符 2">
            <a:extLst>
              <a:ext uri="{FF2B5EF4-FFF2-40B4-BE49-F238E27FC236}">
                <a16:creationId xmlns:a16="http://schemas.microsoft.com/office/drawing/2014/main" id="{EF1BE042-E3EB-164E-BA6F-2C0B4F25425A}"/>
              </a:ext>
            </a:extLst>
          </p:cNvPr>
          <p:cNvSpPr txBox="1">
            <a:spLocks/>
          </p:cNvSpPr>
          <p:nvPr/>
        </p:nvSpPr>
        <p:spPr>
          <a:xfrm>
            <a:off x="1440298" y="3457069"/>
            <a:ext cx="3646044" cy="118055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zh-CN" altLang="en-US" dirty="0" smtClean="0">
                <a:latin typeface="微软雅黑" panose="020B0503020204020204" pitchFamily="34" charset="-122"/>
                <a:ea typeface="微软雅黑" panose="020B0503020204020204" pitchFamily="34" charset="-122"/>
              </a:rPr>
              <a:t>如何认识新时代软件平台的技术特征</a:t>
            </a:r>
            <a:endParaRPr lang="en-US" altLang="zh-CN" dirty="0">
              <a:latin typeface="微软雅黑" panose="020B0503020204020204" pitchFamily="34" charset="-122"/>
              <a:ea typeface="微软雅黑" panose="020B0503020204020204" pitchFamily="34" charset="-122"/>
            </a:endParaRPr>
          </a:p>
        </p:txBody>
      </p:sp>
      <p:sp>
        <p:nvSpPr>
          <p:cNvPr id="9" name="内容占位符 2">
            <a:extLst>
              <a:ext uri="{FF2B5EF4-FFF2-40B4-BE49-F238E27FC236}">
                <a16:creationId xmlns:a16="http://schemas.microsoft.com/office/drawing/2014/main" id="{EF1BE042-E3EB-164E-BA6F-2C0B4F25425A}"/>
              </a:ext>
            </a:extLst>
          </p:cNvPr>
          <p:cNvSpPr txBox="1">
            <a:spLocks/>
          </p:cNvSpPr>
          <p:nvPr/>
        </p:nvSpPr>
        <p:spPr>
          <a:xfrm>
            <a:off x="1440298" y="4637627"/>
            <a:ext cx="3205013" cy="118055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zh-CN" altLang="en-US" dirty="0" smtClean="0">
                <a:latin typeface="微软雅黑" panose="020B0503020204020204" pitchFamily="34" charset="-122"/>
                <a:ea typeface="微软雅黑" panose="020B0503020204020204" pitchFamily="34" charset="-122"/>
              </a:rPr>
              <a:t>如何认识软件学科发展的规律</a:t>
            </a:r>
            <a:endParaRPr lang="en-US" altLang="zh-CN" dirty="0">
              <a:latin typeface="微软雅黑" panose="020B0503020204020204" pitchFamily="34" charset="-122"/>
              <a:ea typeface="微软雅黑" panose="020B0503020204020204" pitchFamily="34" charset="-122"/>
            </a:endParaRPr>
          </a:p>
        </p:txBody>
      </p:sp>
      <p:sp>
        <p:nvSpPr>
          <p:cNvPr id="10" name="内容占位符 2">
            <a:extLst>
              <a:ext uri="{FF2B5EF4-FFF2-40B4-BE49-F238E27FC236}">
                <a16:creationId xmlns:a16="http://schemas.microsoft.com/office/drawing/2014/main" id="{EF1BE042-E3EB-164E-BA6F-2C0B4F25425A}"/>
              </a:ext>
            </a:extLst>
          </p:cNvPr>
          <p:cNvSpPr txBox="1">
            <a:spLocks/>
          </p:cNvSpPr>
          <p:nvPr/>
        </p:nvSpPr>
        <p:spPr>
          <a:xfrm>
            <a:off x="7286916" y="2276511"/>
            <a:ext cx="3205013" cy="1180558"/>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zh-CN" altLang="en-US" dirty="0" smtClean="0">
                <a:latin typeface="微软雅黑" panose="020B0503020204020204" pitchFamily="34" charset="-122"/>
                <a:ea typeface="微软雅黑" panose="020B0503020204020204" pitchFamily="34" charset="-122"/>
              </a:rPr>
              <a:t>软件成为</a:t>
            </a:r>
            <a:endParaRPr lang="en-US" altLang="zh-CN" dirty="0" smtClean="0">
              <a:latin typeface="微软雅黑" panose="020B0503020204020204" pitchFamily="34" charset="-122"/>
              <a:ea typeface="微软雅黑" panose="020B0503020204020204" pitchFamily="34" charset="-122"/>
            </a:endParaRPr>
          </a:p>
          <a:p>
            <a:pPr marL="0" indent="0" algn="ctr">
              <a:buFont typeface="Arial"/>
              <a:buNone/>
            </a:pPr>
            <a:r>
              <a:rPr lang="zh-CN" altLang="en-US" dirty="0" smtClean="0">
                <a:latin typeface="微软雅黑" panose="020B0503020204020204" pitchFamily="34" charset="-122"/>
                <a:ea typeface="微软雅黑" panose="020B0503020204020204" pitchFamily="34" charset="-122"/>
              </a:rPr>
              <a:t>社会基础设施</a:t>
            </a:r>
            <a:endParaRPr lang="en-US" altLang="zh-CN" dirty="0">
              <a:latin typeface="微软雅黑" panose="020B0503020204020204" pitchFamily="34" charset="-122"/>
              <a:ea typeface="微软雅黑" panose="020B0503020204020204" pitchFamily="34" charset="-122"/>
            </a:endParaRPr>
          </a:p>
        </p:txBody>
      </p:sp>
      <p:sp>
        <p:nvSpPr>
          <p:cNvPr id="11" name="内容占位符 2">
            <a:extLst>
              <a:ext uri="{FF2B5EF4-FFF2-40B4-BE49-F238E27FC236}">
                <a16:creationId xmlns:a16="http://schemas.microsoft.com/office/drawing/2014/main" id="{EF1BE042-E3EB-164E-BA6F-2C0B4F25425A}"/>
              </a:ext>
            </a:extLst>
          </p:cNvPr>
          <p:cNvSpPr txBox="1">
            <a:spLocks/>
          </p:cNvSpPr>
          <p:nvPr/>
        </p:nvSpPr>
        <p:spPr>
          <a:xfrm>
            <a:off x="7286916" y="3463273"/>
            <a:ext cx="3205013" cy="11805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zh-CN" altLang="en-US" dirty="0" smtClean="0">
                <a:latin typeface="微软雅黑" panose="020B0503020204020204" pitchFamily="34" charset="-122"/>
                <a:ea typeface="微软雅黑" panose="020B0503020204020204" pitchFamily="34" charset="-122"/>
              </a:rPr>
              <a:t>软件定义</a:t>
            </a:r>
            <a:endParaRPr lang="en-US" altLang="zh-CN" dirty="0">
              <a:latin typeface="微软雅黑" panose="020B0503020204020204" pitchFamily="34" charset="-122"/>
              <a:ea typeface="微软雅黑" panose="020B0503020204020204" pitchFamily="34" charset="-122"/>
            </a:endParaRPr>
          </a:p>
        </p:txBody>
      </p:sp>
      <p:sp>
        <p:nvSpPr>
          <p:cNvPr id="12" name="内容占位符 2">
            <a:extLst>
              <a:ext uri="{FF2B5EF4-FFF2-40B4-BE49-F238E27FC236}">
                <a16:creationId xmlns:a16="http://schemas.microsoft.com/office/drawing/2014/main" id="{EF1BE042-E3EB-164E-BA6F-2C0B4F25425A}"/>
              </a:ext>
            </a:extLst>
          </p:cNvPr>
          <p:cNvSpPr txBox="1">
            <a:spLocks/>
          </p:cNvSpPr>
          <p:nvPr/>
        </p:nvSpPr>
        <p:spPr>
          <a:xfrm>
            <a:off x="7286916" y="4643831"/>
            <a:ext cx="3205013" cy="1180558"/>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zh-CN" altLang="en-US" dirty="0" smtClean="0">
                <a:latin typeface="微软雅黑" panose="020B0503020204020204" pitchFamily="34" charset="-122"/>
                <a:ea typeface="微软雅黑" panose="020B0503020204020204" pitchFamily="34" charset="-122"/>
              </a:rPr>
              <a:t>分析历史</a:t>
            </a:r>
            <a:endParaRPr lang="en-US" altLang="zh-CN" dirty="0" smtClean="0">
              <a:latin typeface="微软雅黑" panose="020B0503020204020204" pitchFamily="34" charset="-122"/>
              <a:ea typeface="微软雅黑" panose="020B0503020204020204" pitchFamily="34" charset="-122"/>
            </a:endParaRPr>
          </a:p>
          <a:p>
            <a:pPr marL="0" indent="0" algn="ctr">
              <a:buFont typeface="Arial"/>
              <a:buNone/>
            </a:pPr>
            <a:r>
              <a:rPr lang="zh-CN" altLang="en-US" dirty="0" smtClean="0">
                <a:latin typeface="微软雅黑" panose="020B0503020204020204" pitchFamily="34" charset="-122"/>
                <a:ea typeface="微软雅黑" panose="020B0503020204020204" pitchFamily="34" charset="-122"/>
              </a:rPr>
              <a:t>认识规律</a:t>
            </a:r>
            <a:endParaRPr lang="en-US" altLang="zh-CN" dirty="0">
              <a:latin typeface="微软雅黑" panose="020B0503020204020204" pitchFamily="34" charset="-122"/>
              <a:ea typeface="微软雅黑" panose="020B0503020204020204" pitchFamily="34" charset="-122"/>
            </a:endParaRPr>
          </a:p>
        </p:txBody>
      </p:sp>
      <p:sp>
        <p:nvSpPr>
          <p:cNvPr id="16" name="虚尾箭头 15"/>
          <p:cNvSpPr/>
          <p:nvPr/>
        </p:nvSpPr>
        <p:spPr>
          <a:xfrm>
            <a:off x="5623214" y="2486513"/>
            <a:ext cx="945572" cy="7481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虚尾箭头 16"/>
          <p:cNvSpPr/>
          <p:nvPr/>
        </p:nvSpPr>
        <p:spPr>
          <a:xfrm>
            <a:off x="5623214" y="3673275"/>
            <a:ext cx="945572" cy="7481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虚尾箭头 17"/>
          <p:cNvSpPr/>
          <p:nvPr/>
        </p:nvSpPr>
        <p:spPr>
          <a:xfrm>
            <a:off x="5623214" y="4853833"/>
            <a:ext cx="945572" cy="74814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13</a:t>
            </a:fld>
            <a:endParaRPr kumimoji="1" lang="zh-CN" altLang="en-US" dirty="0"/>
          </a:p>
        </p:txBody>
      </p:sp>
    </p:spTree>
    <p:extLst>
      <p:ext uri="{BB962C8B-B14F-4D97-AF65-F5344CB8AC3E}">
        <p14:creationId xmlns:p14="http://schemas.microsoft.com/office/powerpoint/2010/main" val="347093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panose="020B0503020204020204" pitchFamily="34" charset="-122"/>
                <a:ea typeface="微软雅黑" panose="020B0503020204020204" pitchFamily="34" charset="-122"/>
              </a:rPr>
              <a:t>学科发展战略研究组织方式</a:t>
            </a:r>
            <a:endParaRPr kumimoji="1" lang="zh-CN" altLang="en-US" dirty="0">
              <a:latin typeface="微软雅黑" panose="020B0503020204020204" pitchFamily="34" charset="-122"/>
              <a:ea typeface="微软雅黑" panose="020B0503020204020204" pitchFamily="34" charset="-122"/>
            </a:endParaRPr>
          </a:p>
        </p:txBody>
      </p:sp>
      <p:sp>
        <p:nvSpPr>
          <p:cNvPr id="9" name="AutoShape 2" descr="“中国学科发展战略”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矩形 23"/>
          <p:cNvSpPr/>
          <p:nvPr/>
        </p:nvSpPr>
        <p:spPr>
          <a:xfrm>
            <a:off x="996966" y="1503879"/>
            <a:ext cx="5604180" cy="3711785"/>
          </a:xfrm>
          <a:prstGeom prst="rect">
            <a:avLst/>
          </a:prstGeom>
        </p:spPr>
        <p:txBody>
          <a:bodyPr wrap="square">
            <a:spAutoFit/>
          </a:bodyPr>
          <a:lstStyle/>
          <a:p>
            <a:pPr marL="342900" indent="-342900" algn="just">
              <a:lnSpc>
                <a:spcPct val="120000"/>
              </a:lnSpc>
              <a:buFont typeface="Arial" panose="020B0604020202020204" pitchFamily="34" charset="0"/>
              <a:buChar char="•"/>
            </a:pPr>
            <a:r>
              <a:rPr lang="zh-CN" altLang="en-US" sz="2800" kern="0" dirty="0" smtClean="0">
                <a:latin typeface="微软雅黑" panose="020B0503020204020204" pitchFamily="34" charset="-122"/>
                <a:ea typeface="微软雅黑" panose="020B0503020204020204" pitchFamily="34" charset="-122"/>
                <a:cs typeface="SimHei" charset="-122"/>
              </a:rPr>
              <a:t>主要依托</a:t>
            </a:r>
            <a:r>
              <a:rPr lang="en-US" altLang="zh-CN" sz="2800" kern="0" dirty="0" smtClean="0">
                <a:latin typeface="微软雅黑" panose="020B0503020204020204" pitchFamily="34" charset="-122"/>
                <a:ea typeface="微软雅黑" panose="020B0503020204020204" pitchFamily="34" charset="-122"/>
                <a:cs typeface="SimHei" charset="-122"/>
              </a:rPr>
              <a:t>CCF</a:t>
            </a:r>
            <a:r>
              <a:rPr lang="zh-CN" altLang="en-US" sz="2800" kern="0" dirty="0" smtClean="0">
                <a:latin typeface="微软雅黑" panose="020B0503020204020204" pitchFamily="34" charset="-122"/>
                <a:ea typeface="微软雅黑" panose="020B0503020204020204" pitchFamily="34" charset="-122"/>
                <a:cs typeface="SimHei" charset="-122"/>
              </a:rPr>
              <a:t>三个专业委员会</a:t>
            </a:r>
            <a:endParaRPr lang="en-US" altLang="zh-CN" sz="2800" kern="0" dirty="0" smtClean="0">
              <a:latin typeface="微软雅黑" panose="020B0503020204020204" pitchFamily="34" charset="-122"/>
              <a:ea typeface="微软雅黑" panose="020B0503020204020204" pitchFamily="34" charset="-122"/>
              <a:cs typeface="SimHei" charset="-122"/>
            </a:endParaRPr>
          </a:p>
          <a:p>
            <a:pPr marL="800100" lvl="1" indent="-342900" algn="just">
              <a:lnSpc>
                <a:spcPct val="120000"/>
              </a:lnSpc>
              <a:buFont typeface="Arial" panose="020B0604020202020204" pitchFamily="34" charset="0"/>
              <a:buChar char="•"/>
            </a:pPr>
            <a:r>
              <a:rPr lang="zh-CN" altLang="en-US" sz="2800" kern="0" dirty="0" smtClean="0">
                <a:latin typeface="微软雅黑" panose="020B0503020204020204" pitchFamily="34" charset="-122"/>
                <a:ea typeface="微软雅黑" panose="020B0503020204020204" pitchFamily="34" charset="-122"/>
                <a:cs typeface="SimHei" charset="-122"/>
              </a:rPr>
              <a:t>软件工程专业委员会</a:t>
            </a:r>
            <a:endParaRPr lang="en-US" altLang="zh-CN" sz="2800" kern="0" dirty="0" smtClean="0">
              <a:latin typeface="微软雅黑" panose="020B0503020204020204" pitchFamily="34" charset="-122"/>
              <a:ea typeface="微软雅黑" panose="020B0503020204020204" pitchFamily="34" charset="-122"/>
              <a:cs typeface="SimHei" charset="-122"/>
            </a:endParaRPr>
          </a:p>
          <a:p>
            <a:pPr marL="800100" lvl="1" indent="-342900" algn="just">
              <a:lnSpc>
                <a:spcPct val="120000"/>
              </a:lnSpc>
              <a:buFont typeface="Arial" panose="020B0604020202020204" pitchFamily="34" charset="0"/>
              <a:buChar char="•"/>
            </a:pPr>
            <a:r>
              <a:rPr lang="zh-CN" altLang="en-US" sz="2800" kern="0" dirty="0" smtClean="0">
                <a:latin typeface="微软雅黑" panose="020B0503020204020204" pitchFamily="34" charset="-122"/>
                <a:ea typeface="微软雅黑" panose="020B0503020204020204" pitchFamily="34" charset="-122"/>
                <a:cs typeface="SimHei" charset="-122"/>
              </a:rPr>
              <a:t>系统软件专业委员会</a:t>
            </a:r>
            <a:endParaRPr lang="en-US" altLang="zh-CN" sz="2800" kern="0" dirty="0" smtClean="0">
              <a:latin typeface="微软雅黑" panose="020B0503020204020204" pitchFamily="34" charset="-122"/>
              <a:ea typeface="微软雅黑" panose="020B0503020204020204" pitchFamily="34" charset="-122"/>
              <a:cs typeface="SimHei" charset="-122"/>
            </a:endParaRPr>
          </a:p>
          <a:p>
            <a:pPr marL="800100" lvl="1" indent="-342900" algn="just">
              <a:lnSpc>
                <a:spcPct val="120000"/>
              </a:lnSpc>
              <a:buFont typeface="Arial" panose="020B0604020202020204" pitchFamily="34" charset="0"/>
              <a:buChar char="•"/>
            </a:pPr>
            <a:r>
              <a:rPr lang="zh-CN" altLang="en-US" sz="2800" kern="0" dirty="0" smtClean="0">
                <a:latin typeface="微软雅黑" panose="020B0503020204020204" pitchFamily="34" charset="-122"/>
                <a:ea typeface="微软雅黑" panose="020B0503020204020204" pitchFamily="34" charset="-122"/>
                <a:cs typeface="SimHei" charset="-122"/>
              </a:rPr>
              <a:t>数据库专业委员会</a:t>
            </a:r>
            <a:endParaRPr lang="en-US" altLang="zh-CN" sz="2800" kern="0" dirty="0" smtClean="0">
              <a:latin typeface="微软雅黑" panose="020B0503020204020204" pitchFamily="34" charset="-122"/>
              <a:ea typeface="微软雅黑" panose="020B0503020204020204" pitchFamily="34" charset="-122"/>
              <a:cs typeface="SimHei" charset="-122"/>
            </a:endParaRPr>
          </a:p>
          <a:p>
            <a:pPr marL="342900" indent="-342900" algn="just">
              <a:lnSpc>
                <a:spcPct val="120000"/>
              </a:lnSpc>
              <a:buFont typeface="Arial" panose="020B0604020202020204" pitchFamily="34" charset="0"/>
              <a:buChar char="•"/>
            </a:pPr>
            <a:r>
              <a:rPr lang="zh-CN" altLang="en-US" sz="2800" kern="0" dirty="0" smtClean="0">
                <a:latin typeface="微软雅黑" panose="020B0503020204020204" pitchFamily="34" charset="-122"/>
                <a:ea typeface="微软雅黑" panose="020B0503020204020204" pitchFamily="34" charset="-122"/>
                <a:cs typeface="SimHei" charset="-122"/>
              </a:rPr>
              <a:t>成立了项目组</a:t>
            </a:r>
            <a:r>
              <a:rPr lang="en-US" altLang="zh-CN" sz="2800" kern="0" dirty="0" smtClean="0">
                <a:latin typeface="微软雅黑" panose="020B0503020204020204" pitchFamily="34" charset="-122"/>
                <a:ea typeface="微软雅黑" panose="020B0503020204020204" pitchFamily="34" charset="-122"/>
                <a:cs typeface="SimHei" charset="-122"/>
              </a:rPr>
              <a:t>(16</a:t>
            </a:r>
            <a:r>
              <a:rPr lang="zh-CN" altLang="en-US" sz="2800" kern="0" dirty="0" smtClean="0">
                <a:latin typeface="微软雅黑" panose="020B0503020204020204" pitchFamily="34" charset="-122"/>
                <a:ea typeface="微软雅黑" panose="020B0503020204020204" pitchFamily="34" charset="-122"/>
                <a:cs typeface="SimHei" charset="-122"/>
              </a:rPr>
              <a:t>校院</a:t>
            </a:r>
            <a:r>
              <a:rPr lang="en-US" altLang="zh-CN" sz="2800" kern="0" dirty="0" smtClean="0">
                <a:latin typeface="微软雅黑" panose="020B0503020204020204" pitchFamily="34" charset="-122"/>
                <a:ea typeface="微软雅黑" panose="020B0503020204020204" pitchFamily="34" charset="-122"/>
                <a:cs typeface="SimHei" charset="-122"/>
              </a:rPr>
              <a:t>)</a:t>
            </a:r>
          </a:p>
          <a:p>
            <a:pPr marL="342900" indent="-342900" algn="just">
              <a:lnSpc>
                <a:spcPct val="120000"/>
              </a:lnSpc>
              <a:buFont typeface="Arial" panose="020B0604020202020204" pitchFamily="34" charset="0"/>
              <a:buChar char="•"/>
            </a:pPr>
            <a:r>
              <a:rPr lang="zh-CN" altLang="en-US" sz="2800" kern="0" dirty="0" smtClean="0">
                <a:latin typeface="微软雅黑" panose="020B0503020204020204" pitchFamily="34" charset="-122"/>
                <a:ea typeface="微软雅黑" panose="020B0503020204020204" pitchFamily="34" charset="-122"/>
                <a:cs typeface="SimHei" charset="-122"/>
              </a:rPr>
              <a:t>成立了工作组</a:t>
            </a:r>
            <a:r>
              <a:rPr lang="en-US" altLang="zh-CN" sz="2800" kern="0" dirty="0" smtClean="0">
                <a:latin typeface="微软雅黑" panose="020B0503020204020204" pitchFamily="34" charset="-122"/>
                <a:ea typeface="微软雅黑" panose="020B0503020204020204" pitchFamily="34" charset="-122"/>
                <a:cs typeface="SimHei" charset="-122"/>
              </a:rPr>
              <a:t>(9</a:t>
            </a:r>
            <a:r>
              <a:rPr lang="zh-CN" altLang="en-US" sz="2800" kern="0" dirty="0" smtClean="0">
                <a:latin typeface="微软雅黑" panose="020B0503020204020204" pitchFamily="34" charset="-122"/>
                <a:ea typeface="微软雅黑" panose="020B0503020204020204" pitchFamily="34" charset="-122"/>
                <a:cs typeface="SimHei" charset="-122"/>
              </a:rPr>
              <a:t>所大学）</a:t>
            </a:r>
            <a:endParaRPr lang="en-US" altLang="zh-CN" sz="2800" kern="0" dirty="0" smtClean="0">
              <a:latin typeface="微软雅黑" panose="020B0503020204020204" pitchFamily="34" charset="-122"/>
              <a:ea typeface="微软雅黑" panose="020B0503020204020204" pitchFamily="34" charset="-122"/>
              <a:cs typeface="SimHei" charset="-122"/>
            </a:endParaRPr>
          </a:p>
          <a:p>
            <a:pPr marL="342900" indent="-342900" algn="just">
              <a:lnSpc>
                <a:spcPct val="120000"/>
              </a:lnSpc>
              <a:buFont typeface="Arial" panose="020B0604020202020204" pitchFamily="34" charset="0"/>
              <a:buChar char="•"/>
            </a:pPr>
            <a:r>
              <a:rPr lang="zh-CN" altLang="en-US" sz="2800" kern="0" dirty="0">
                <a:latin typeface="微软雅黑" panose="020B0503020204020204" pitchFamily="34" charset="-122"/>
                <a:ea typeface="微软雅黑" panose="020B0503020204020204" pitchFamily="34" charset="-122"/>
                <a:cs typeface="SimHei" charset="-122"/>
              </a:rPr>
              <a:t>成立</a:t>
            </a:r>
            <a:r>
              <a:rPr lang="zh-CN" altLang="en-US" sz="2800" kern="0" dirty="0" smtClean="0">
                <a:latin typeface="微软雅黑" panose="020B0503020204020204" pitchFamily="34" charset="-122"/>
                <a:ea typeface="微软雅黑" panose="020B0503020204020204" pitchFamily="34" charset="-122"/>
                <a:cs typeface="SimHei" charset="-122"/>
              </a:rPr>
              <a:t>了</a:t>
            </a:r>
            <a:r>
              <a:rPr lang="zh-CN" altLang="en-US" sz="2800" kern="0" dirty="0">
                <a:latin typeface="微软雅黑" panose="020B0503020204020204" pitchFamily="34" charset="-122"/>
                <a:ea typeface="微软雅黑" panose="020B0503020204020204" pitchFamily="34" charset="-122"/>
                <a:cs typeface="SimHei" charset="-122"/>
              </a:rPr>
              <a:t>秘书</a:t>
            </a:r>
            <a:r>
              <a:rPr lang="zh-CN" altLang="en-US" sz="2800" kern="0" dirty="0" smtClean="0">
                <a:latin typeface="微软雅黑" panose="020B0503020204020204" pitchFamily="34" charset="-122"/>
                <a:ea typeface="微软雅黑" panose="020B0503020204020204" pitchFamily="34" charset="-122"/>
                <a:cs typeface="SimHei" charset="-122"/>
              </a:rPr>
              <a:t>组</a:t>
            </a:r>
            <a:endParaRPr lang="en-US" altLang="zh-CN" sz="2800" kern="0" dirty="0" smtClean="0">
              <a:latin typeface="微软雅黑" panose="020B0503020204020204" pitchFamily="34" charset="-122"/>
              <a:ea typeface="微软雅黑" panose="020B0503020204020204" pitchFamily="34" charset="-122"/>
              <a:cs typeface="SimHei"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934" y="1421044"/>
            <a:ext cx="5354549" cy="4015911"/>
          </a:xfrm>
          <a:prstGeom prst="rect">
            <a:avLst/>
          </a:prstGeom>
        </p:spPr>
      </p:pic>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14</a:t>
            </a:fld>
            <a:endParaRPr kumimoji="1" lang="zh-CN" altLang="en-US" dirty="0"/>
          </a:p>
        </p:txBody>
      </p:sp>
    </p:spTree>
    <p:extLst>
      <p:ext uri="{BB962C8B-B14F-4D97-AF65-F5344CB8AC3E}">
        <p14:creationId xmlns:p14="http://schemas.microsoft.com/office/powerpoint/2010/main" val="1684080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ç¸å³å¾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240021"/>
            <a:ext cx="6191250" cy="481012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0" y="47249"/>
            <a:ext cx="12192000" cy="833089"/>
          </a:xfrm>
        </p:spPr>
        <p:txBody>
          <a:bodyPr/>
          <a:lstStyle/>
          <a:p>
            <a:r>
              <a:rPr kumimoji="1" lang="zh-CN" altLang="en-US" dirty="0" smtClean="0">
                <a:latin typeface="微软雅黑" panose="020B0503020204020204" pitchFamily="34" charset="-122"/>
                <a:ea typeface="微软雅黑" panose="020B0503020204020204" pitchFamily="34" charset="-122"/>
              </a:rPr>
              <a:t>学科发展战略研究系列研讨会和工作会</a:t>
            </a:r>
            <a:endParaRPr kumimoji="1" lang="zh-CN" altLang="en-US" dirty="0">
              <a:latin typeface="微软雅黑" panose="020B0503020204020204" pitchFamily="34" charset="-122"/>
              <a:ea typeface="微软雅黑" panose="020B0503020204020204" pitchFamily="34" charset="-122"/>
            </a:endParaRPr>
          </a:p>
        </p:txBody>
      </p:sp>
      <p:sp>
        <p:nvSpPr>
          <p:cNvPr id="9" name="AutoShape 2" descr="“中国学科发展战略”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矩形 23"/>
          <p:cNvSpPr/>
          <p:nvPr/>
        </p:nvSpPr>
        <p:spPr>
          <a:xfrm>
            <a:off x="6408167" y="1440366"/>
            <a:ext cx="5604180" cy="4228850"/>
          </a:xfrm>
          <a:prstGeom prst="rect">
            <a:avLst/>
          </a:prstGeom>
        </p:spPr>
        <p:txBody>
          <a:bodyPr wrap="square">
            <a:spAutoFit/>
          </a:bodyPr>
          <a:lstStyle/>
          <a:p>
            <a:pPr marL="342900" indent="-342900" algn="just">
              <a:lnSpc>
                <a:spcPct val="120000"/>
              </a:lnSpc>
              <a:buFont typeface="Arial" panose="020B0604020202020204" pitchFamily="34" charset="0"/>
              <a:buChar char="•"/>
            </a:pPr>
            <a:r>
              <a:rPr lang="en-US" altLang="zh-CN" sz="2800" kern="0" dirty="0" smtClean="0">
                <a:latin typeface="微软雅黑" panose="020B0503020204020204" pitchFamily="34" charset="-122"/>
                <a:ea typeface="微软雅黑" panose="020B0503020204020204" pitchFamily="34" charset="-122"/>
                <a:cs typeface="SimHei" charset="-122"/>
              </a:rPr>
              <a:t>3</a:t>
            </a:r>
            <a:r>
              <a:rPr lang="zh-CN" altLang="en-US" sz="2800" kern="0" dirty="0" smtClean="0">
                <a:latin typeface="微软雅黑" panose="020B0503020204020204" pitchFamily="34" charset="-122"/>
                <a:ea typeface="微软雅黑" panose="020B0503020204020204" pitchFamily="34" charset="-122"/>
                <a:cs typeface="SimHei" charset="-122"/>
              </a:rPr>
              <a:t>次中型研讨会</a:t>
            </a:r>
            <a:endParaRPr lang="en-US" altLang="zh-CN" sz="2800" kern="0" dirty="0" smtClean="0">
              <a:latin typeface="微软雅黑" panose="020B0503020204020204" pitchFamily="34" charset="-122"/>
              <a:ea typeface="微软雅黑" panose="020B0503020204020204" pitchFamily="34" charset="-122"/>
              <a:cs typeface="SimHei" charset="-122"/>
            </a:endParaRPr>
          </a:p>
          <a:p>
            <a:pPr marL="800100" lvl="1" indent="-342900" algn="just">
              <a:lnSpc>
                <a:spcPct val="120000"/>
              </a:lnSpc>
              <a:buFont typeface="Arial" panose="020B0604020202020204" pitchFamily="34" charset="0"/>
              <a:buChar char="•"/>
            </a:pPr>
            <a:r>
              <a:rPr lang="en-US" altLang="zh-CN" sz="2400" kern="0" dirty="0" smtClean="0">
                <a:latin typeface="微软雅黑" panose="020B0503020204020204" pitchFamily="34" charset="-122"/>
                <a:ea typeface="微软雅黑" panose="020B0503020204020204" pitchFamily="34" charset="-122"/>
                <a:cs typeface="SimHei" charset="-122"/>
              </a:rPr>
              <a:t>2017</a:t>
            </a:r>
            <a:r>
              <a:rPr lang="zh-CN" altLang="en-US" sz="2400" kern="0" dirty="0" smtClean="0">
                <a:latin typeface="微软雅黑" panose="020B0503020204020204" pitchFamily="34" charset="-122"/>
                <a:ea typeface="微软雅黑" panose="020B0503020204020204" pitchFamily="34" charset="-122"/>
                <a:cs typeface="SimHei" charset="-122"/>
              </a:rPr>
              <a:t>年</a:t>
            </a:r>
            <a:r>
              <a:rPr lang="en-US" altLang="zh-CN" sz="2400" kern="0" dirty="0" smtClean="0">
                <a:latin typeface="微软雅黑" panose="020B0503020204020204" pitchFamily="34" charset="-122"/>
                <a:ea typeface="微软雅黑" panose="020B0503020204020204" pitchFamily="34" charset="-122"/>
                <a:cs typeface="SimHei" charset="-122"/>
              </a:rPr>
              <a:t>8</a:t>
            </a:r>
            <a:r>
              <a:rPr lang="zh-CN" altLang="en-US" sz="2400" kern="0" dirty="0" smtClean="0">
                <a:latin typeface="微软雅黑" panose="020B0503020204020204" pitchFamily="34" charset="-122"/>
                <a:ea typeface="微软雅黑" panose="020B0503020204020204" pitchFamily="34" charset="-122"/>
                <a:cs typeface="SimHei" charset="-122"/>
              </a:rPr>
              <a:t>月</a:t>
            </a:r>
            <a:r>
              <a:rPr lang="en-US" altLang="zh-CN" sz="2400" kern="0" dirty="0" smtClean="0">
                <a:latin typeface="微软雅黑" panose="020B0503020204020204" pitchFamily="34" charset="-122"/>
                <a:ea typeface="微软雅黑" panose="020B0503020204020204" pitchFamily="34" charset="-122"/>
                <a:cs typeface="SimHei" charset="-122"/>
              </a:rPr>
              <a:t>9</a:t>
            </a:r>
            <a:r>
              <a:rPr lang="zh-CN" altLang="en-US" sz="2400" kern="0" dirty="0" smtClean="0">
                <a:latin typeface="微软雅黑" panose="020B0503020204020204" pitchFamily="34" charset="-122"/>
                <a:ea typeface="微软雅黑" panose="020B0503020204020204" pitchFamily="34" charset="-122"/>
                <a:cs typeface="SimHei" charset="-122"/>
              </a:rPr>
              <a:t>日，北京大学启动会</a:t>
            </a:r>
            <a:endParaRPr lang="en-US" altLang="zh-CN" sz="2400" kern="0" dirty="0" smtClean="0">
              <a:latin typeface="微软雅黑" panose="020B0503020204020204" pitchFamily="34" charset="-122"/>
              <a:ea typeface="微软雅黑" panose="020B0503020204020204" pitchFamily="34" charset="-122"/>
              <a:cs typeface="SimHei" charset="-122"/>
            </a:endParaRPr>
          </a:p>
          <a:p>
            <a:pPr marL="800100" lvl="1" indent="-342900" algn="just">
              <a:lnSpc>
                <a:spcPct val="120000"/>
              </a:lnSpc>
              <a:buFont typeface="Arial" panose="020B0604020202020204" pitchFamily="34" charset="0"/>
              <a:buChar char="•"/>
            </a:pPr>
            <a:r>
              <a:rPr lang="en-US" altLang="zh-CN" sz="2400" kern="0" dirty="0" smtClean="0">
                <a:latin typeface="微软雅黑" panose="020B0503020204020204" pitchFamily="34" charset="-122"/>
                <a:ea typeface="微软雅黑" panose="020B0503020204020204" pitchFamily="34" charset="-122"/>
                <a:cs typeface="SimHei" charset="-122"/>
              </a:rPr>
              <a:t>2017</a:t>
            </a:r>
            <a:r>
              <a:rPr lang="zh-CN" altLang="en-US" sz="2400" kern="0" dirty="0">
                <a:latin typeface="微软雅黑" panose="020B0503020204020204" pitchFamily="34" charset="-122"/>
                <a:ea typeface="微软雅黑" panose="020B0503020204020204" pitchFamily="34" charset="-122"/>
                <a:cs typeface="SimHei" charset="-122"/>
              </a:rPr>
              <a:t>年</a:t>
            </a:r>
            <a:r>
              <a:rPr lang="en-US" altLang="zh-CN" sz="2400" kern="0" dirty="0">
                <a:latin typeface="微软雅黑" panose="020B0503020204020204" pitchFamily="34" charset="-122"/>
                <a:ea typeface="微软雅黑" panose="020B0503020204020204" pitchFamily="34" charset="-122"/>
                <a:cs typeface="SimHei" charset="-122"/>
              </a:rPr>
              <a:t>11</a:t>
            </a:r>
            <a:r>
              <a:rPr lang="zh-CN" altLang="en-US" sz="2400" kern="0" dirty="0">
                <a:latin typeface="微软雅黑" panose="020B0503020204020204" pitchFamily="34" charset="-122"/>
                <a:ea typeface="微软雅黑" panose="020B0503020204020204" pitchFamily="34" charset="-122"/>
                <a:cs typeface="SimHei" charset="-122"/>
              </a:rPr>
              <a:t>月</a:t>
            </a:r>
            <a:r>
              <a:rPr lang="en-US" altLang="zh-CN" sz="2400" kern="0" dirty="0">
                <a:latin typeface="微软雅黑" panose="020B0503020204020204" pitchFamily="34" charset="-122"/>
                <a:ea typeface="微软雅黑" panose="020B0503020204020204" pitchFamily="34" charset="-122"/>
                <a:cs typeface="SimHei" charset="-122"/>
              </a:rPr>
              <a:t>25-26</a:t>
            </a:r>
            <a:r>
              <a:rPr lang="zh-CN" altLang="en-US" sz="2400" kern="0" dirty="0">
                <a:latin typeface="微软雅黑" panose="020B0503020204020204" pitchFamily="34" charset="-122"/>
                <a:ea typeface="微软雅黑" panose="020B0503020204020204" pitchFamily="34" charset="-122"/>
                <a:cs typeface="SimHei" charset="-122"/>
              </a:rPr>
              <a:t>日</a:t>
            </a:r>
            <a:r>
              <a:rPr lang="zh-CN" altLang="en-US" sz="2400" kern="0" dirty="0" smtClean="0">
                <a:latin typeface="微软雅黑" panose="020B0503020204020204" pitchFamily="34" charset="-122"/>
                <a:ea typeface="微软雅黑" panose="020B0503020204020204" pitchFamily="34" charset="-122"/>
                <a:cs typeface="SimHei" charset="-122"/>
              </a:rPr>
              <a:t>，南京大学，研讨会（</a:t>
            </a:r>
            <a:r>
              <a:rPr lang="zh-CN" altLang="en-US" sz="2400" kern="0" dirty="0">
                <a:latin typeface="微软雅黑" panose="020B0503020204020204" pitchFamily="34" charset="-122"/>
                <a:ea typeface="微软雅黑" panose="020B0503020204020204" pitchFamily="34" charset="-122"/>
                <a:cs typeface="SimHei" charset="-122"/>
              </a:rPr>
              <a:t>软件理论、程序语言、软件工程、软件质量、系统软件、</a:t>
            </a:r>
            <a:r>
              <a:rPr lang="zh-CN" altLang="en-US" sz="2400" kern="0" dirty="0" smtClean="0">
                <a:latin typeface="微软雅黑" panose="020B0503020204020204" pitchFamily="34" charset="-122"/>
                <a:ea typeface="微软雅黑" panose="020B0503020204020204" pitchFamily="34" charset="-122"/>
                <a:cs typeface="SimHei" charset="-122"/>
              </a:rPr>
              <a:t>数据库的回顾</a:t>
            </a:r>
            <a:r>
              <a:rPr lang="zh-CN" altLang="en-US" sz="2400" kern="0" dirty="0">
                <a:latin typeface="微软雅黑" panose="020B0503020204020204" pitchFamily="34" charset="-122"/>
                <a:ea typeface="微软雅黑" panose="020B0503020204020204" pitchFamily="34" charset="-122"/>
                <a:cs typeface="SimHei" charset="-122"/>
              </a:rPr>
              <a:t>和</a:t>
            </a:r>
            <a:r>
              <a:rPr lang="zh-CN" altLang="en-US" sz="2400" kern="0" dirty="0" smtClean="0">
                <a:latin typeface="微软雅黑" panose="020B0503020204020204" pitchFamily="34" charset="-122"/>
                <a:ea typeface="微软雅黑" panose="020B0503020204020204" pitchFamily="34" charset="-122"/>
                <a:cs typeface="SimHei" charset="-122"/>
              </a:rPr>
              <a:t>展望）</a:t>
            </a:r>
            <a:endParaRPr lang="zh-CN" altLang="en-US" sz="2400" kern="0" dirty="0">
              <a:latin typeface="微软雅黑" panose="020B0503020204020204" pitchFamily="34" charset="-122"/>
              <a:ea typeface="微软雅黑" panose="020B0503020204020204" pitchFamily="34" charset="-122"/>
              <a:cs typeface="SimHei" charset="-122"/>
            </a:endParaRPr>
          </a:p>
          <a:p>
            <a:pPr marL="800100" lvl="1" indent="-342900" algn="just">
              <a:lnSpc>
                <a:spcPct val="120000"/>
              </a:lnSpc>
              <a:buFont typeface="Arial" panose="020B0604020202020204" pitchFamily="34" charset="0"/>
              <a:buChar char="•"/>
            </a:pPr>
            <a:r>
              <a:rPr lang="en-US" altLang="zh-CN" sz="2400" kern="0" dirty="0">
                <a:latin typeface="微软雅黑" panose="020B0503020204020204" pitchFamily="34" charset="-122"/>
                <a:ea typeface="微软雅黑" panose="020B0503020204020204" pitchFamily="34" charset="-122"/>
                <a:cs typeface="SimHei" charset="-122"/>
              </a:rPr>
              <a:t>2018</a:t>
            </a:r>
            <a:r>
              <a:rPr lang="zh-CN" altLang="en-US" sz="2400" kern="0" dirty="0">
                <a:latin typeface="微软雅黑" panose="020B0503020204020204" pitchFamily="34" charset="-122"/>
                <a:ea typeface="微软雅黑" panose="020B0503020204020204" pitchFamily="34" charset="-122"/>
                <a:cs typeface="SimHei" charset="-122"/>
              </a:rPr>
              <a:t>年</a:t>
            </a:r>
            <a:r>
              <a:rPr lang="en-US" altLang="zh-CN" sz="2400" kern="0" dirty="0">
                <a:latin typeface="微软雅黑" panose="020B0503020204020204" pitchFamily="34" charset="-122"/>
                <a:ea typeface="微软雅黑" panose="020B0503020204020204" pitchFamily="34" charset="-122"/>
                <a:cs typeface="SimHei" charset="-122"/>
              </a:rPr>
              <a:t>3</a:t>
            </a:r>
            <a:r>
              <a:rPr lang="zh-CN" altLang="en-US" sz="2400" kern="0" dirty="0">
                <a:latin typeface="微软雅黑" panose="020B0503020204020204" pitchFamily="34" charset="-122"/>
                <a:ea typeface="微软雅黑" panose="020B0503020204020204" pitchFamily="34" charset="-122"/>
                <a:cs typeface="SimHei" charset="-122"/>
              </a:rPr>
              <a:t>月</a:t>
            </a:r>
            <a:r>
              <a:rPr lang="en-US" altLang="zh-CN" sz="2400" kern="0" dirty="0">
                <a:latin typeface="微软雅黑" panose="020B0503020204020204" pitchFamily="34" charset="-122"/>
                <a:ea typeface="微软雅黑" panose="020B0503020204020204" pitchFamily="34" charset="-122"/>
                <a:cs typeface="SimHei" charset="-122"/>
              </a:rPr>
              <a:t>9</a:t>
            </a:r>
            <a:r>
              <a:rPr lang="zh-CN" altLang="en-US" sz="2400" kern="0" dirty="0">
                <a:latin typeface="微软雅黑" panose="020B0503020204020204" pitchFamily="34" charset="-122"/>
                <a:ea typeface="微软雅黑" panose="020B0503020204020204" pitchFamily="34" charset="-122"/>
                <a:cs typeface="SimHei" charset="-122"/>
              </a:rPr>
              <a:t>日，北大，汇报各方向综述</a:t>
            </a:r>
            <a:r>
              <a:rPr lang="zh-CN" altLang="en-US" sz="2400" kern="0" dirty="0" smtClean="0">
                <a:latin typeface="微软雅黑" panose="020B0503020204020204" pitchFamily="34" charset="-122"/>
                <a:ea typeface="微软雅黑" panose="020B0503020204020204" pitchFamily="34" charset="-122"/>
                <a:cs typeface="SimHei" charset="-122"/>
              </a:rPr>
              <a:t>进展</a:t>
            </a:r>
            <a:endParaRPr lang="en-US" altLang="zh-CN" sz="2400" kern="0" dirty="0" smtClean="0">
              <a:latin typeface="微软雅黑" panose="020B0503020204020204" pitchFamily="34" charset="-122"/>
              <a:ea typeface="微软雅黑" panose="020B0503020204020204" pitchFamily="34" charset="-122"/>
              <a:cs typeface="SimHei" charset="-122"/>
            </a:endParaRPr>
          </a:p>
          <a:p>
            <a:pPr marL="342900" indent="-342900" algn="just">
              <a:lnSpc>
                <a:spcPct val="120000"/>
              </a:lnSpc>
              <a:buFont typeface="Arial" panose="020B0604020202020204" pitchFamily="34" charset="0"/>
              <a:buChar char="•"/>
            </a:pPr>
            <a:r>
              <a:rPr lang="en-US" altLang="zh-CN" sz="2800" kern="0" dirty="0" smtClean="0">
                <a:latin typeface="微软雅黑" panose="020B0503020204020204" pitchFamily="34" charset="-122"/>
                <a:ea typeface="微软雅黑" panose="020B0503020204020204" pitchFamily="34" charset="-122"/>
                <a:cs typeface="SimHei" charset="-122"/>
              </a:rPr>
              <a:t>6</a:t>
            </a:r>
            <a:r>
              <a:rPr lang="zh-CN" altLang="en-US" sz="2800" kern="0" dirty="0" smtClean="0">
                <a:latin typeface="微软雅黑" panose="020B0503020204020204" pitchFamily="34" charset="-122"/>
                <a:ea typeface="微软雅黑" panose="020B0503020204020204" pitchFamily="34" charset="-122"/>
                <a:cs typeface="SimHei" charset="-122"/>
              </a:rPr>
              <a:t>次内部会议</a:t>
            </a:r>
            <a:endParaRPr lang="en-US" altLang="zh-CN" sz="2800" kern="0" dirty="0" smtClean="0">
              <a:latin typeface="微软雅黑" panose="020B0503020204020204" pitchFamily="34" charset="-122"/>
              <a:ea typeface="微软雅黑" panose="020B0503020204020204" pitchFamily="34" charset="-122"/>
              <a:cs typeface="SimHei" charset="-122"/>
            </a:endParaRPr>
          </a:p>
        </p:txBody>
      </p:sp>
      <p:sp>
        <p:nvSpPr>
          <p:cNvPr id="4" name="五角星 3"/>
          <p:cNvSpPr/>
          <p:nvPr/>
        </p:nvSpPr>
        <p:spPr>
          <a:xfrm>
            <a:off x="4457272" y="3015466"/>
            <a:ext cx="164386" cy="164387"/>
          </a:xfrm>
          <a:prstGeom prst="star5">
            <a:avLst/>
          </a:prstGeom>
          <a:solidFill>
            <a:srgbClr val="FF0000"/>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五角星 9"/>
          <p:cNvSpPr/>
          <p:nvPr/>
        </p:nvSpPr>
        <p:spPr>
          <a:xfrm>
            <a:off x="4938445" y="4005210"/>
            <a:ext cx="164386" cy="164387"/>
          </a:xfrm>
          <a:prstGeom prst="star5">
            <a:avLst/>
          </a:prstGeom>
          <a:solidFill>
            <a:srgbClr val="FF0000"/>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五角星 10"/>
          <p:cNvSpPr/>
          <p:nvPr/>
        </p:nvSpPr>
        <p:spPr>
          <a:xfrm>
            <a:off x="5538074" y="1986338"/>
            <a:ext cx="164386" cy="164387"/>
          </a:xfrm>
          <a:prstGeom prst="star5">
            <a:avLst/>
          </a:prstGeom>
          <a:solidFill>
            <a:srgbClr val="555DF7"/>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五角星 11"/>
          <p:cNvSpPr/>
          <p:nvPr/>
        </p:nvSpPr>
        <p:spPr>
          <a:xfrm>
            <a:off x="4539465" y="3119921"/>
            <a:ext cx="164386" cy="164387"/>
          </a:xfrm>
          <a:prstGeom prst="star5">
            <a:avLst/>
          </a:prstGeom>
          <a:solidFill>
            <a:srgbClr val="555DF7"/>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五角星 12"/>
          <p:cNvSpPr/>
          <p:nvPr/>
        </p:nvSpPr>
        <p:spPr>
          <a:xfrm>
            <a:off x="4877103" y="3914455"/>
            <a:ext cx="164386" cy="164387"/>
          </a:xfrm>
          <a:prstGeom prst="star5">
            <a:avLst/>
          </a:prstGeom>
          <a:solidFill>
            <a:srgbClr val="555DF7"/>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五角星 13"/>
          <p:cNvSpPr/>
          <p:nvPr/>
        </p:nvSpPr>
        <p:spPr>
          <a:xfrm>
            <a:off x="5029503" y="3914455"/>
            <a:ext cx="164386" cy="164387"/>
          </a:xfrm>
          <a:prstGeom prst="star5">
            <a:avLst/>
          </a:prstGeom>
          <a:solidFill>
            <a:srgbClr val="555DF7"/>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五角星 14"/>
          <p:cNvSpPr/>
          <p:nvPr/>
        </p:nvSpPr>
        <p:spPr>
          <a:xfrm>
            <a:off x="5066167" y="4048876"/>
            <a:ext cx="164386" cy="164387"/>
          </a:xfrm>
          <a:prstGeom prst="star5">
            <a:avLst/>
          </a:prstGeom>
          <a:solidFill>
            <a:srgbClr val="555DF7"/>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五角星 15"/>
          <p:cNvSpPr/>
          <p:nvPr/>
        </p:nvSpPr>
        <p:spPr>
          <a:xfrm>
            <a:off x="4046609" y="4527479"/>
            <a:ext cx="164386" cy="164387"/>
          </a:xfrm>
          <a:prstGeom prst="star5">
            <a:avLst/>
          </a:prstGeom>
          <a:solidFill>
            <a:srgbClr val="555DF7"/>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五角星 16"/>
          <p:cNvSpPr/>
          <p:nvPr/>
        </p:nvSpPr>
        <p:spPr>
          <a:xfrm>
            <a:off x="4609672" y="3018893"/>
            <a:ext cx="164386" cy="164387"/>
          </a:xfrm>
          <a:prstGeom prst="star5">
            <a:avLst/>
          </a:prstGeom>
          <a:solidFill>
            <a:srgbClr val="FF0000"/>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15</a:t>
            </a:fld>
            <a:endParaRPr kumimoji="1" lang="zh-CN" altLang="en-US" dirty="0"/>
          </a:p>
        </p:txBody>
      </p:sp>
    </p:spTree>
    <p:extLst>
      <p:ext uri="{BB962C8B-B14F-4D97-AF65-F5344CB8AC3E}">
        <p14:creationId xmlns:p14="http://schemas.microsoft.com/office/powerpoint/2010/main" val="1754785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97095851"/>
              </p:ext>
            </p:extLst>
          </p:nvPr>
        </p:nvGraphicFramePr>
        <p:xfrm>
          <a:off x="862445" y="-332509"/>
          <a:ext cx="11025922" cy="7523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p:txBody>
          <a:bodyPr/>
          <a:lstStyle/>
          <a:p>
            <a:r>
              <a:rPr kumimoji="1" lang="zh-CN" altLang="en-US" dirty="0" smtClean="0">
                <a:latin typeface="微软雅黑" panose="020B0503020204020204" pitchFamily="34" charset="-122"/>
                <a:ea typeface="微软雅黑" panose="020B0503020204020204" pitchFamily="34" charset="-122"/>
              </a:rPr>
              <a:t>学科发展战略</a:t>
            </a:r>
            <a:r>
              <a:rPr kumimoji="1" lang="zh-CN" altLang="en-US" dirty="0">
                <a:latin typeface="微软雅黑" panose="020B0503020204020204" pitchFamily="34" charset="-122"/>
                <a:ea typeface="微软雅黑" panose="020B0503020204020204" pitchFamily="34" charset="-122"/>
              </a:rPr>
              <a:t>的</a:t>
            </a:r>
            <a:r>
              <a:rPr kumimoji="1" lang="zh-CN" altLang="en-US" dirty="0" smtClean="0">
                <a:latin typeface="微软雅黑" panose="020B0503020204020204" pitchFamily="34" charset="-122"/>
                <a:ea typeface="微软雅黑" panose="020B0503020204020204" pitchFamily="34" charset="-122"/>
              </a:rPr>
              <a:t>研究进展</a:t>
            </a:r>
            <a:endParaRPr kumimoji="1" lang="zh-CN" altLang="en-US" dirty="0">
              <a:latin typeface="微软雅黑" panose="020B0503020204020204" pitchFamily="34" charset="-122"/>
              <a:ea typeface="微软雅黑" panose="020B0503020204020204" pitchFamily="34" charset="-122"/>
            </a:endParaRPr>
          </a:p>
        </p:txBody>
      </p:sp>
      <p:sp>
        <p:nvSpPr>
          <p:cNvPr id="9" name="AutoShape 2" descr="“中国学科发展战略”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矩形 5"/>
          <p:cNvSpPr/>
          <p:nvPr/>
        </p:nvSpPr>
        <p:spPr>
          <a:xfrm>
            <a:off x="1038530" y="1362836"/>
            <a:ext cx="3917934" cy="1126462"/>
          </a:xfrm>
          <a:prstGeom prst="rect">
            <a:avLst/>
          </a:prstGeom>
        </p:spPr>
        <p:txBody>
          <a:bodyPr wrap="square">
            <a:spAutoFit/>
          </a:bodyPr>
          <a:lstStyle/>
          <a:p>
            <a:pPr algn="just">
              <a:lnSpc>
                <a:spcPct val="120000"/>
              </a:lnSpc>
            </a:pPr>
            <a:r>
              <a:rPr lang="zh-CN" altLang="en-US" sz="2800" kern="0" dirty="0" smtClean="0">
                <a:latin typeface="微软雅黑" panose="020B0503020204020204" pitchFamily="34" charset="-122"/>
                <a:ea typeface="微软雅黑" panose="020B0503020204020204" pitchFamily="34" charset="-122"/>
                <a:cs typeface="SimHei" charset="-122"/>
              </a:rPr>
              <a:t>形成了软件学报</a:t>
            </a:r>
            <a:r>
              <a:rPr lang="en-US" altLang="zh-CN" sz="2800" kern="0" dirty="0">
                <a:latin typeface="微软雅黑" panose="020B0503020204020204" pitchFamily="34" charset="-122"/>
                <a:ea typeface="微软雅黑" panose="020B0503020204020204" pitchFamily="34" charset="-122"/>
                <a:cs typeface="SimHei" charset="-122"/>
              </a:rPr>
              <a:t>2019</a:t>
            </a:r>
            <a:r>
              <a:rPr lang="zh-CN" altLang="en-US" sz="2800" kern="0" dirty="0">
                <a:latin typeface="微软雅黑" panose="020B0503020204020204" pitchFamily="34" charset="-122"/>
                <a:ea typeface="微软雅黑" panose="020B0503020204020204" pitchFamily="34" charset="-122"/>
                <a:cs typeface="SimHei" charset="-122"/>
              </a:rPr>
              <a:t>年</a:t>
            </a:r>
            <a:r>
              <a:rPr lang="en-US" altLang="zh-CN" sz="2800" kern="0" dirty="0">
                <a:latin typeface="微软雅黑" panose="020B0503020204020204" pitchFamily="34" charset="-122"/>
                <a:ea typeface="微软雅黑" panose="020B0503020204020204" pitchFamily="34" charset="-122"/>
                <a:cs typeface="SimHei" charset="-122"/>
              </a:rPr>
              <a:t>1</a:t>
            </a:r>
            <a:r>
              <a:rPr lang="zh-CN" altLang="en-US" sz="2800" kern="0" dirty="0">
                <a:latin typeface="微软雅黑" panose="020B0503020204020204" pitchFamily="34" charset="-122"/>
                <a:ea typeface="微软雅黑" panose="020B0503020204020204" pitchFamily="34" charset="-122"/>
                <a:cs typeface="SimHei" charset="-122"/>
              </a:rPr>
              <a:t>月特刊（</a:t>
            </a:r>
            <a:r>
              <a:rPr lang="en-US" altLang="zh-CN" sz="2800" kern="0" dirty="0">
                <a:latin typeface="微软雅黑" panose="020B0503020204020204" pitchFamily="34" charset="-122"/>
                <a:ea typeface="微软雅黑" panose="020B0503020204020204" pitchFamily="34" charset="-122"/>
                <a:cs typeface="SimHei" charset="-122"/>
              </a:rPr>
              <a:t>9</a:t>
            </a:r>
            <a:r>
              <a:rPr lang="zh-CN" altLang="en-US" sz="2800" kern="0" dirty="0">
                <a:latin typeface="微软雅黑" panose="020B0503020204020204" pitchFamily="34" charset="-122"/>
                <a:ea typeface="微软雅黑" panose="020B0503020204020204" pitchFamily="34" charset="-122"/>
                <a:cs typeface="SimHei" charset="-122"/>
              </a:rPr>
              <a:t>篇领域综述）</a:t>
            </a:r>
            <a:endParaRPr lang="en-US" altLang="zh-CN" sz="2800" kern="0" dirty="0" smtClean="0">
              <a:latin typeface="微软雅黑" panose="020B0503020204020204" pitchFamily="34" charset="-122"/>
              <a:ea typeface="微软雅黑" panose="020B0503020204020204" pitchFamily="34" charset="-122"/>
              <a:cs typeface="SimHei" charset="-122"/>
            </a:endParaRPr>
          </a:p>
        </p:txBody>
      </p:sp>
      <p:sp>
        <p:nvSpPr>
          <p:cNvPr id="10" name="矩形 9"/>
          <p:cNvSpPr/>
          <p:nvPr/>
        </p:nvSpPr>
        <p:spPr>
          <a:xfrm>
            <a:off x="3404194" y="4518209"/>
            <a:ext cx="4160388" cy="1126462"/>
          </a:xfrm>
          <a:prstGeom prst="rect">
            <a:avLst/>
          </a:prstGeom>
        </p:spPr>
        <p:txBody>
          <a:bodyPr wrap="square">
            <a:spAutoFit/>
          </a:bodyPr>
          <a:lstStyle/>
          <a:p>
            <a:pPr>
              <a:lnSpc>
                <a:spcPct val="120000"/>
              </a:lnSpc>
            </a:pPr>
            <a:r>
              <a:rPr lang="zh-CN" altLang="en-US" sz="2800" kern="0" dirty="0">
                <a:latin typeface="微软雅黑" panose="020B0503020204020204" pitchFamily="34" charset="-122"/>
                <a:ea typeface="微软雅黑" panose="020B0503020204020204" pitchFamily="34" charset="-122"/>
                <a:cs typeface="SimHei" charset="-122"/>
              </a:rPr>
              <a:t>“社会基础设施化”地位</a:t>
            </a:r>
            <a:endParaRPr lang="en-US" altLang="zh-CN" sz="2800" kern="0" dirty="0">
              <a:latin typeface="微软雅黑" panose="020B0503020204020204" pitchFamily="34" charset="-122"/>
              <a:ea typeface="微软雅黑" panose="020B0503020204020204" pitchFamily="34" charset="-122"/>
              <a:cs typeface="SimHei" charset="-122"/>
            </a:endParaRPr>
          </a:p>
          <a:p>
            <a:pPr>
              <a:lnSpc>
                <a:spcPct val="120000"/>
              </a:lnSpc>
            </a:pPr>
            <a:r>
              <a:rPr lang="zh-CN" altLang="en-US" sz="2800" kern="0" dirty="0" smtClean="0">
                <a:latin typeface="微软雅黑" panose="020B0503020204020204" pitchFamily="34" charset="-122"/>
                <a:ea typeface="微软雅黑" panose="020B0503020204020204" pitchFamily="34" charset="-122"/>
                <a:cs typeface="SimHei" charset="-122"/>
              </a:rPr>
              <a:t>“软件定义”技术特征</a:t>
            </a:r>
            <a:endParaRPr lang="en-US" altLang="zh-CN" sz="2800" kern="0" dirty="0" smtClean="0">
              <a:latin typeface="微软雅黑" panose="020B0503020204020204" pitchFamily="34" charset="-122"/>
              <a:ea typeface="微软雅黑" panose="020B0503020204020204" pitchFamily="34" charset="-122"/>
              <a:cs typeface="SimHei" charset="-122"/>
            </a:endParaRPr>
          </a:p>
        </p:txBody>
      </p:sp>
      <p:sp>
        <p:nvSpPr>
          <p:cNvPr id="11" name="矩形 10"/>
          <p:cNvSpPr/>
          <p:nvPr/>
        </p:nvSpPr>
        <p:spPr>
          <a:xfrm>
            <a:off x="6375406" y="1362836"/>
            <a:ext cx="3495958" cy="1126462"/>
          </a:xfrm>
          <a:prstGeom prst="rect">
            <a:avLst/>
          </a:prstGeom>
        </p:spPr>
        <p:txBody>
          <a:bodyPr wrap="square">
            <a:spAutoFit/>
          </a:bodyPr>
          <a:lstStyle/>
          <a:p>
            <a:pPr>
              <a:lnSpc>
                <a:spcPct val="120000"/>
              </a:lnSpc>
            </a:pPr>
            <a:r>
              <a:rPr lang="zh-CN" altLang="en-US" sz="2800" kern="0" dirty="0">
                <a:solidFill>
                  <a:schemeClr val="bg2">
                    <a:lumMod val="25000"/>
                  </a:schemeClr>
                </a:solidFill>
                <a:latin typeface="微软雅黑" panose="020B0503020204020204" pitchFamily="34" charset="-122"/>
                <a:ea typeface="微软雅黑" panose="020B0503020204020204" pitchFamily="34" charset="-122"/>
                <a:cs typeface="SimHei" charset="-122"/>
              </a:rPr>
              <a:t>拓</a:t>
            </a:r>
            <a:r>
              <a:rPr lang="zh-CN" altLang="en-US" sz="2800" kern="0" dirty="0" smtClean="0">
                <a:solidFill>
                  <a:schemeClr val="bg2">
                    <a:lumMod val="25000"/>
                  </a:schemeClr>
                </a:solidFill>
                <a:latin typeface="微软雅黑" panose="020B0503020204020204" pitchFamily="34" charset="-122"/>
                <a:ea typeface="微软雅黑" panose="020B0503020204020204" pitchFamily="34" charset="-122"/>
                <a:cs typeface="SimHei" charset="-122"/>
              </a:rPr>
              <a:t>展学科内涵和外延，梳理了</a:t>
            </a:r>
            <a:r>
              <a:rPr lang="en-US" altLang="zh-CN" sz="2800" kern="0" dirty="0" smtClean="0">
                <a:solidFill>
                  <a:schemeClr val="bg2">
                    <a:lumMod val="25000"/>
                  </a:schemeClr>
                </a:solidFill>
                <a:latin typeface="微软雅黑" panose="020B0503020204020204" pitchFamily="34" charset="-122"/>
                <a:ea typeface="微软雅黑" panose="020B0503020204020204" pitchFamily="34" charset="-122"/>
                <a:cs typeface="SimHei" charset="-122"/>
              </a:rPr>
              <a:t>8</a:t>
            </a:r>
            <a:r>
              <a:rPr lang="zh-CN" altLang="en-US" sz="2800" kern="0" dirty="0" smtClean="0">
                <a:solidFill>
                  <a:schemeClr val="bg2">
                    <a:lumMod val="25000"/>
                  </a:schemeClr>
                </a:solidFill>
                <a:latin typeface="微软雅黑" panose="020B0503020204020204" pitchFamily="34" charset="-122"/>
                <a:ea typeface="微软雅黑" panose="020B0503020204020204" pitchFamily="34" charset="-122"/>
                <a:cs typeface="SimHei" charset="-122"/>
              </a:rPr>
              <a:t>个专题</a:t>
            </a:r>
            <a:endParaRPr lang="en-US" altLang="zh-CN" sz="2800" kern="0" dirty="0" smtClean="0">
              <a:solidFill>
                <a:schemeClr val="bg2">
                  <a:lumMod val="25000"/>
                </a:schemeClr>
              </a:solidFill>
              <a:latin typeface="微软雅黑" panose="020B0503020204020204" pitchFamily="34" charset="-122"/>
              <a:ea typeface="微软雅黑" panose="020B0503020204020204" pitchFamily="34" charset="-122"/>
              <a:cs typeface="SimHei" charset="-122"/>
            </a:endParaRPr>
          </a:p>
        </p:txBody>
      </p:sp>
      <p:sp>
        <p:nvSpPr>
          <p:cNvPr id="12" name="矩形 11"/>
          <p:cNvSpPr/>
          <p:nvPr/>
        </p:nvSpPr>
        <p:spPr>
          <a:xfrm>
            <a:off x="9032015" y="4376801"/>
            <a:ext cx="2856352" cy="1643527"/>
          </a:xfrm>
          <a:prstGeom prst="rect">
            <a:avLst/>
          </a:prstGeom>
        </p:spPr>
        <p:txBody>
          <a:bodyPr wrap="square">
            <a:spAutoFit/>
          </a:bodyPr>
          <a:lstStyle/>
          <a:p>
            <a:pPr>
              <a:lnSpc>
                <a:spcPct val="120000"/>
              </a:lnSpc>
            </a:pPr>
            <a:r>
              <a:rPr lang="zh-CN" altLang="en-US" sz="2800" kern="0" dirty="0" smtClean="0">
                <a:solidFill>
                  <a:schemeClr val="bg2">
                    <a:lumMod val="50000"/>
                  </a:schemeClr>
                </a:solidFill>
                <a:latin typeface="微软雅黑" panose="020B0503020204020204" pitchFamily="34" charset="-122"/>
                <a:ea typeface="微软雅黑" panose="020B0503020204020204" pitchFamily="34" charset="-122"/>
                <a:cs typeface="SimHei" charset="-122"/>
              </a:rPr>
              <a:t>计划：学科发展战略报告；软件学科总论（教材）</a:t>
            </a:r>
            <a:endParaRPr lang="en-US" altLang="zh-CN" sz="2800" kern="0" dirty="0" smtClean="0">
              <a:solidFill>
                <a:schemeClr val="bg2">
                  <a:lumMod val="50000"/>
                </a:schemeClr>
              </a:solidFill>
              <a:latin typeface="微软雅黑" panose="020B0503020204020204" pitchFamily="34" charset="-122"/>
              <a:ea typeface="微软雅黑" panose="020B0503020204020204" pitchFamily="34" charset="-122"/>
              <a:cs typeface="SimHei" charset="-122"/>
            </a:endParaRPr>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16</a:t>
            </a:fld>
            <a:endParaRPr kumimoji="1" lang="zh-CN" altLang="en-US" dirty="0"/>
          </a:p>
        </p:txBody>
      </p:sp>
    </p:spTree>
    <p:extLst>
      <p:ext uri="{BB962C8B-B14F-4D97-AF65-F5344CB8AC3E}">
        <p14:creationId xmlns:p14="http://schemas.microsoft.com/office/powerpoint/2010/main" val="4149054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16688"/>
            <a:ext cx="12192000" cy="914400"/>
          </a:xfrm>
        </p:spPr>
        <p:txBody>
          <a:bodyPr>
            <a:noAutofit/>
          </a:bodyPr>
          <a:lstStyle/>
          <a:p>
            <a:pPr algn="ctr"/>
            <a:r>
              <a:rPr kumimoji="1" lang="zh-CN" altLang="en-US" sz="7200" dirty="0"/>
              <a:t>大纲</a:t>
            </a:r>
          </a:p>
        </p:txBody>
      </p:sp>
      <p:sp>
        <p:nvSpPr>
          <p:cNvPr id="3" name="内容占位符 2"/>
          <p:cNvSpPr>
            <a:spLocks noGrp="1"/>
          </p:cNvSpPr>
          <p:nvPr>
            <p:ph idx="1"/>
          </p:nvPr>
        </p:nvSpPr>
        <p:spPr>
          <a:xfrm>
            <a:off x="0" y="1531088"/>
            <a:ext cx="12192000" cy="3625703"/>
          </a:xfrm>
        </p:spPr>
        <p:txBody>
          <a:bodyPr anchor="ctr" anchorCtr="0">
            <a:normAutofit/>
          </a:bodyPr>
          <a:lstStyle/>
          <a:p>
            <a:pPr>
              <a:buBlip>
                <a:blip r:embed="rId2"/>
              </a:buBlip>
            </a:pPr>
            <a:r>
              <a:rPr kumimoji="1" lang="zh-Hans" altLang="en-US" sz="6600" dirty="0"/>
              <a:t>软件</a:t>
            </a:r>
            <a:r>
              <a:rPr kumimoji="1" lang="zh-CN" altLang="en-US" sz="6600" dirty="0"/>
              <a:t>学科发展战略研究介绍</a:t>
            </a:r>
            <a:endParaRPr kumimoji="1" lang="en-US" altLang="zh-CN" sz="6600" dirty="0"/>
          </a:p>
          <a:p>
            <a:pPr>
              <a:buBlip>
                <a:blip r:embed="rId2"/>
              </a:buBlip>
            </a:pPr>
            <a:r>
              <a:rPr kumimoji="1" lang="zh-CN" altLang="en-US" sz="6600" dirty="0" smtClean="0">
                <a:solidFill>
                  <a:srgbClr val="FF0000"/>
                </a:solidFill>
              </a:rPr>
              <a:t>软件学科历史回顾与内涵</a:t>
            </a:r>
            <a:endParaRPr kumimoji="1" lang="en-US" altLang="zh-Hans" sz="6600" dirty="0" smtClean="0">
              <a:solidFill>
                <a:srgbClr val="FF0000"/>
              </a:solidFill>
            </a:endParaRPr>
          </a:p>
          <a:p>
            <a:pPr>
              <a:buBlip>
                <a:blip r:embed="rId2"/>
              </a:buBlip>
            </a:pPr>
            <a:r>
              <a:rPr kumimoji="1" lang="zh-CN" altLang="en-US" sz="6600" dirty="0" smtClean="0"/>
              <a:t>软件定义一切时代的学科战略</a:t>
            </a:r>
            <a:endParaRPr kumimoji="1" lang="en-US" altLang="zh-CN" sz="6600" dirty="0"/>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17</a:t>
            </a:fld>
            <a:endParaRPr kumimoji="1" lang="zh-CN" altLang="en-US" dirty="0"/>
          </a:p>
        </p:txBody>
      </p:sp>
    </p:spTree>
    <p:extLst>
      <p:ext uri="{BB962C8B-B14F-4D97-AF65-F5344CB8AC3E}">
        <p14:creationId xmlns:p14="http://schemas.microsoft.com/office/powerpoint/2010/main" val="21662430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a:xfrm>
            <a:off x="0" y="3021081"/>
            <a:ext cx="12192000" cy="833089"/>
          </a:xfrm>
        </p:spPr>
        <p:txBody>
          <a:bodyPr anchor="ctr"/>
          <a:lstStyle/>
          <a:p>
            <a:pPr algn="ctr"/>
            <a:r>
              <a:rPr lang="zh-CN" altLang="en-US" dirty="0" smtClean="0">
                <a:latin typeface="微软雅黑" panose="020B0503020204020204" pitchFamily="34" charset="-122"/>
                <a:ea typeface="微软雅黑" panose="020B0503020204020204" pitchFamily="34" charset="-122"/>
              </a:rPr>
              <a:t>可编程是计算的基本属性</a:t>
            </a:r>
            <a:endParaRPr lang="zh-CN" altLang="en-US" dirty="0">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18</a:t>
            </a:fld>
            <a:endParaRPr kumimoji="1" lang="zh-CN" altLang="en-US" dirty="0"/>
          </a:p>
        </p:txBody>
      </p:sp>
    </p:spTree>
    <p:extLst>
      <p:ext uri="{BB962C8B-B14F-4D97-AF65-F5344CB8AC3E}">
        <p14:creationId xmlns:p14="http://schemas.microsoft.com/office/powerpoint/2010/main" val="5414955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机械</a:t>
            </a:r>
            <a:r>
              <a:rPr lang="zh-CN" altLang="en-US" dirty="0" smtClean="0">
                <a:latin typeface="微软雅黑" panose="020B0503020204020204" pitchFamily="34" charset="-122"/>
                <a:ea typeface="微软雅黑" panose="020B0503020204020204" pitchFamily="34" charset="-122"/>
              </a:rPr>
              <a:t>计算的时代</a:t>
            </a:r>
            <a:endParaRPr lang="zh-CN" altLang="en-US" dirty="0">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5" descr="abacus.gif (68145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39" y="1019122"/>
            <a:ext cx="3766568" cy="192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loom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3923" y="3030458"/>
            <a:ext cx="3550431" cy="314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871941" y="6305745"/>
            <a:ext cx="3874394" cy="461665"/>
          </a:xfrm>
          <a:prstGeom prst="rect">
            <a:avLst/>
          </a:prstGeom>
        </p:spPr>
        <p:txBody>
          <a:bodyPr wrap="none">
            <a:spAutoFit/>
          </a:bodyPr>
          <a:lstStyle/>
          <a:p>
            <a:r>
              <a:rPr lang="en-US" sz="2400" dirty="0">
                <a:latin typeface="微软雅黑" panose="020B0503020204020204" pitchFamily="34" charset="-122"/>
                <a:ea typeface="微软雅黑" panose="020B0503020204020204" pitchFamily="34" charset="-122"/>
              </a:rPr>
              <a:t>Jacquard’s Loom (1805)</a:t>
            </a:r>
          </a:p>
        </p:txBody>
      </p:sp>
      <p:pic>
        <p:nvPicPr>
          <p:cNvPr id="7170" name="Picture 2" descr="https://pic1.zhimg.com/80/v2-25506cf062fd67d2a966ac25eb13a600_h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1807" y="2068497"/>
            <a:ext cx="3992116" cy="3160425"/>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5302914" y="5400938"/>
            <a:ext cx="1723549" cy="461665"/>
          </a:xfrm>
          <a:prstGeom prst="rect">
            <a:avLst/>
          </a:prstGeom>
        </p:spPr>
        <p:txBody>
          <a:bodyPr wrap="none">
            <a:spAutoFit/>
          </a:bodyPr>
          <a:lstStyle/>
          <a:p>
            <a:r>
              <a:rPr lang="zh-CN" altLang="en-US" sz="2400" dirty="0" smtClean="0">
                <a:latin typeface="微软雅黑" panose="020B0503020204020204" pitchFamily="34" charset="-122"/>
                <a:ea typeface="微软雅黑" panose="020B0503020204020204" pitchFamily="34" charset="-122"/>
              </a:rPr>
              <a:t>东汉提花机</a:t>
            </a:r>
            <a:endParaRPr lang="en-US" sz="2400"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lgn="r"/>
            <a:fld id="{C41C33A7-660B-6B46-BC7E-6F7B919FC387}" type="slidenum">
              <a:rPr kumimoji="1" lang="zh-CN" altLang="en-US" smtClean="0"/>
              <a:pPr algn="r"/>
              <a:t>19</a:t>
            </a:fld>
            <a:endParaRPr kumimoji="1" lang="zh-CN" altLang="en-US" dirty="0"/>
          </a:p>
        </p:txBody>
      </p:sp>
    </p:spTree>
    <p:extLst>
      <p:ext uri="{BB962C8B-B14F-4D97-AF65-F5344CB8AC3E}">
        <p14:creationId xmlns:p14="http://schemas.microsoft.com/office/powerpoint/2010/main" val="16071958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16688"/>
            <a:ext cx="12192000" cy="914400"/>
          </a:xfrm>
        </p:spPr>
        <p:txBody>
          <a:bodyPr>
            <a:noAutofit/>
          </a:bodyPr>
          <a:lstStyle/>
          <a:p>
            <a:pPr algn="ctr"/>
            <a:r>
              <a:rPr kumimoji="1" lang="zh-CN" altLang="en-US" sz="7200" dirty="0"/>
              <a:t>大纲</a:t>
            </a:r>
          </a:p>
        </p:txBody>
      </p:sp>
      <p:sp>
        <p:nvSpPr>
          <p:cNvPr id="3" name="内容占位符 2"/>
          <p:cNvSpPr>
            <a:spLocks noGrp="1"/>
          </p:cNvSpPr>
          <p:nvPr>
            <p:ph idx="1"/>
          </p:nvPr>
        </p:nvSpPr>
        <p:spPr>
          <a:xfrm>
            <a:off x="0" y="1531088"/>
            <a:ext cx="12192000" cy="3625703"/>
          </a:xfrm>
        </p:spPr>
        <p:txBody>
          <a:bodyPr anchor="ctr" anchorCtr="0">
            <a:normAutofit/>
          </a:bodyPr>
          <a:lstStyle/>
          <a:p>
            <a:pPr>
              <a:buBlip>
                <a:blip r:embed="rId2"/>
              </a:buBlip>
            </a:pPr>
            <a:r>
              <a:rPr kumimoji="1" lang="zh-Hans" altLang="en-US" sz="6600" dirty="0" smtClean="0">
                <a:solidFill>
                  <a:srgbClr val="FF0000"/>
                </a:solidFill>
              </a:rPr>
              <a:t>软件</a:t>
            </a:r>
            <a:r>
              <a:rPr kumimoji="1" lang="zh-CN" altLang="en-US" sz="6600" dirty="0" smtClean="0">
                <a:solidFill>
                  <a:srgbClr val="FF0000"/>
                </a:solidFill>
              </a:rPr>
              <a:t>学科发展战略研究介绍</a:t>
            </a:r>
            <a:endParaRPr kumimoji="1" lang="en-US" altLang="zh-CN" sz="6600" dirty="0" smtClean="0">
              <a:solidFill>
                <a:srgbClr val="FF0000"/>
              </a:solidFill>
            </a:endParaRPr>
          </a:p>
          <a:p>
            <a:pPr>
              <a:buBlip>
                <a:blip r:embed="rId2"/>
              </a:buBlip>
            </a:pPr>
            <a:r>
              <a:rPr kumimoji="1" lang="zh-CN" altLang="en-US" sz="6600" dirty="0" smtClean="0"/>
              <a:t>软件学科历史回顾与内涵</a:t>
            </a:r>
            <a:endParaRPr kumimoji="1" lang="en-US" altLang="zh-Hans" sz="6600" dirty="0" smtClean="0"/>
          </a:p>
          <a:p>
            <a:pPr>
              <a:buBlip>
                <a:blip r:embed="rId2"/>
              </a:buBlip>
            </a:pPr>
            <a:r>
              <a:rPr kumimoji="1" lang="zh-CN" altLang="en-US" sz="6600" dirty="0" smtClean="0"/>
              <a:t>软件定义一切时代的学科战略</a:t>
            </a:r>
            <a:endParaRPr kumimoji="1" lang="en-US" altLang="zh-CN" sz="6600" dirty="0"/>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2</a:t>
            </a:fld>
            <a:endParaRPr kumimoji="1" lang="zh-CN" altLang="en-US" dirty="0"/>
          </a:p>
        </p:txBody>
      </p:sp>
    </p:spTree>
    <p:extLst>
      <p:ext uri="{BB962C8B-B14F-4D97-AF65-F5344CB8AC3E}">
        <p14:creationId xmlns:p14="http://schemas.microsoft.com/office/powerpoint/2010/main" val="67233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机械</a:t>
            </a:r>
            <a:r>
              <a:rPr lang="zh-CN" altLang="en-US" dirty="0" smtClean="0">
                <a:latin typeface="微软雅黑" panose="020B0503020204020204" pitchFamily="34" charset="-122"/>
                <a:ea typeface="微软雅黑" panose="020B0503020204020204" pitchFamily="34" charset="-122"/>
              </a:rPr>
              <a:t>计算的时代</a:t>
            </a:r>
            <a:endParaRPr lang="zh-CN" altLang="en-US" dirty="0">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https://images.mentalfloss.com/sites/default/files/analyticalmachine_babbage_lond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067" y="1745672"/>
            <a:ext cx="4765964" cy="357447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7373793" y="5421251"/>
            <a:ext cx="3089852" cy="535531"/>
          </a:xfrm>
          <a:prstGeom prst="rect">
            <a:avLst/>
          </a:prstGeom>
        </p:spPr>
        <p:txBody>
          <a:bodyPr wrap="square">
            <a:spAutoFit/>
          </a:bodyPr>
          <a:lstStyle/>
          <a:p>
            <a:pPr algn="ctr">
              <a:lnSpc>
                <a:spcPct val="120000"/>
              </a:lnSpc>
            </a:pPr>
            <a:r>
              <a:rPr lang="en-US" altLang="zh-CN" sz="2400" kern="0" dirty="0" smtClean="0">
                <a:latin typeface="微软雅黑" panose="020B0503020204020204" pitchFamily="34" charset="-122"/>
                <a:ea typeface="微软雅黑" panose="020B0503020204020204" pitchFamily="34" charset="-122"/>
                <a:cs typeface="SimHei" charset="-122"/>
              </a:rPr>
              <a:t>Ada Lovelace 1842</a:t>
            </a:r>
          </a:p>
        </p:txBody>
      </p:sp>
      <p:pic>
        <p:nvPicPr>
          <p:cNvPr id="4102" name="Picture 6" descr="The Analytical En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8207" y="891025"/>
            <a:ext cx="4886325" cy="4857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da-lovelace-pro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1369" y="1745672"/>
            <a:ext cx="5106390" cy="3574473"/>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20</a:t>
            </a:fld>
            <a:endParaRPr kumimoji="1" lang="zh-CN" altLang="en-US" dirty="0"/>
          </a:p>
        </p:txBody>
      </p:sp>
    </p:spTree>
    <p:extLst>
      <p:ext uri="{BB962C8B-B14F-4D97-AF65-F5344CB8AC3E}">
        <p14:creationId xmlns:p14="http://schemas.microsoft.com/office/powerpoint/2010/main" val="3882320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The word </a:t>
            </a:r>
            <a:r>
              <a:rPr lang="en-US" altLang="zh-CN" b="1" dirty="0" smtClean="0">
                <a:solidFill>
                  <a:srgbClr val="FF0000"/>
                </a:solidFill>
                <a:latin typeface="微软雅黑" panose="020B0503020204020204" pitchFamily="34" charset="-122"/>
                <a:ea typeface="微软雅黑" panose="020B0503020204020204" pitchFamily="34" charset="-122"/>
              </a:rPr>
              <a:t>Computer</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矩形 8"/>
          <p:cNvSpPr/>
          <p:nvPr/>
        </p:nvSpPr>
        <p:spPr>
          <a:xfrm>
            <a:off x="1007918" y="1278083"/>
            <a:ext cx="10380519" cy="4031873"/>
          </a:xfrm>
          <a:prstGeom prst="rect">
            <a:avLst/>
          </a:prstGeom>
        </p:spPr>
        <p:txBody>
          <a:bodyPr wrap="square">
            <a:spAutoFit/>
          </a:bodyPr>
          <a:lstStyle/>
          <a:p>
            <a:r>
              <a:rPr lang="en-US" sz="3200" dirty="0">
                <a:solidFill>
                  <a:srgbClr val="454545"/>
                </a:solidFill>
                <a:latin typeface="Verdana" panose="020B0604030504040204" pitchFamily="34" charset="0"/>
              </a:rPr>
              <a:t>The word "computer" was first recorded as being used in </a:t>
            </a:r>
            <a:r>
              <a:rPr lang="en-US" sz="3200" dirty="0">
                <a:solidFill>
                  <a:srgbClr val="663366"/>
                </a:solidFill>
                <a:latin typeface="Verdana" panose="020B0604030504040204" pitchFamily="34" charset="0"/>
              </a:rPr>
              <a:t>1613</a:t>
            </a:r>
            <a:r>
              <a:rPr lang="en-US" sz="3200" dirty="0">
                <a:solidFill>
                  <a:srgbClr val="454545"/>
                </a:solidFill>
                <a:latin typeface="Verdana" panose="020B0604030504040204" pitchFamily="34" charset="0"/>
              </a:rPr>
              <a:t> and originally was used to describe a human who performed calculations or computations. The definition of a computer remained the same until the end of the 19th century, when the industrial revolution gave rise to machines whose primary purpose was calculating.</a:t>
            </a:r>
            <a:endParaRPr lang="en-US" sz="3200" dirty="0"/>
          </a:p>
        </p:txBody>
      </p:sp>
      <p:sp>
        <p:nvSpPr>
          <p:cNvPr id="10" name="矩形 9"/>
          <p:cNvSpPr/>
          <p:nvPr/>
        </p:nvSpPr>
        <p:spPr>
          <a:xfrm>
            <a:off x="5824093" y="5821279"/>
            <a:ext cx="5564344" cy="369332"/>
          </a:xfrm>
          <a:prstGeom prst="rect">
            <a:avLst/>
          </a:prstGeom>
        </p:spPr>
        <p:txBody>
          <a:bodyPr wrap="none">
            <a:spAutoFit/>
          </a:bodyPr>
          <a:lstStyle/>
          <a:p>
            <a:r>
              <a:rPr lang="en-US" dirty="0"/>
              <a:t>https://www.computerhope.com/issues/ch000984.htm</a:t>
            </a:r>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21</a:t>
            </a:fld>
            <a:endParaRPr kumimoji="1" lang="zh-CN" altLang="en-US" dirty="0"/>
          </a:p>
        </p:txBody>
      </p:sp>
    </p:spTree>
    <p:extLst>
      <p:ext uri="{BB962C8B-B14F-4D97-AF65-F5344CB8AC3E}">
        <p14:creationId xmlns:p14="http://schemas.microsoft.com/office/powerpoint/2010/main" val="2716078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人力</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机械计算机的时代</a:t>
            </a:r>
            <a:endParaRPr lang="zh-CN" altLang="en-US" dirty="0">
              <a:latin typeface="微软雅黑" panose="020B0503020204020204" pitchFamily="34" charset="-122"/>
              <a:ea typeface="微软雅黑" panose="020B0503020204020204" pitchFamily="34" charset="-122"/>
            </a:endParaRPr>
          </a:p>
        </p:txBody>
      </p:sp>
      <p:pic>
        <p:nvPicPr>
          <p:cNvPr id="2050" name="Picture 2" descr="https://img.purch.com/h/1400/aHR0cDovL3d3dy5zcGFjZS5jb20vaW1hZ2VzL2kvMDAwLzA1OS84ODAvb3JpZ2luYWwvaGFydmFyZF9jb21wdXRlcnNfMy5qcG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491227"/>
            <a:ext cx="4846197" cy="3870322"/>
          </a:xfrm>
          <a:prstGeom prst="rect">
            <a:avLst/>
          </a:prstGeom>
          <a:noFill/>
          <a:ln w="28575">
            <a:solidFill>
              <a:srgbClr val="00B0F0"/>
            </a:solidFill>
          </a:ln>
          <a:extLst>
            <a:ext uri="{909E8E84-426E-40DD-AFC4-6F175D3DCCD1}">
              <a14:hiddenFill xmlns:a14="http://schemas.microsoft.com/office/drawing/2010/main">
                <a:solidFill>
                  <a:srgbClr val="FFFFFF"/>
                </a:solidFill>
              </a14:hiddenFill>
            </a:ext>
          </a:extLst>
        </p:spPr>
      </p:pic>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图片 3"/>
          <p:cNvPicPr>
            <a:picLocks noChangeAspect="1"/>
          </p:cNvPicPr>
          <p:nvPr/>
        </p:nvPicPr>
        <p:blipFill>
          <a:blip r:embed="rId4"/>
          <a:stretch>
            <a:fillRect/>
          </a:stretch>
        </p:blipFill>
        <p:spPr>
          <a:xfrm>
            <a:off x="5154172" y="1491227"/>
            <a:ext cx="6889860" cy="3875546"/>
          </a:xfrm>
          <a:prstGeom prst="rect">
            <a:avLst/>
          </a:prstGeom>
          <a:ln w="28575">
            <a:solidFill>
              <a:srgbClr val="00B0F0"/>
            </a:solidFill>
          </a:ln>
        </p:spPr>
      </p:pic>
      <p:sp>
        <p:nvSpPr>
          <p:cNvPr id="7" name="矩形 6"/>
          <p:cNvSpPr/>
          <p:nvPr/>
        </p:nvSpPr>
        <p:spPr>
          <a:xfrm>
            <a:off x="1056120" y="5437675"/>
            <a:ext cx="3089852" cy="497957"/>
          </a:xfrm>
          <a:prstGeom prst="rect">
            <a:avLst/>
          </a:prstGeom>
        </p:spPr>
        <p:txBody>
          <a:bodyPr wrap="square">
            <a:spAutoFit/>
          </a:bodyPr>
          <a:lstStyle/>
          <a:p>
            <a:pPr algn="ctr">
              <a:lnSpc>
                <a:spcPct val="120000"/>
              </a:lnSpc>
            </a:pPr>
            <a:r>
              <a:rPr lang="en-US" altLang="zh-CN" sz="2400" kern="0" dirty="0" smtClean="0">
                <a:latin typeface="微软雅黑" panose="020B0503020204020204" pitchFamily="34" charset="-122"/>
                <a:ea typeface="微软雅黑" panose="020B0503020204020204" pitchFamily="34" charset="-122"/>
                <a:cs typeface="SimHei" charset="-122"/>
              </a:rPr>
              <a:t>1877-1919</a:t>
            </a:r>
          </a:p>
        </p:txBody>
      </p:sp>
      <p:sp>
        <p:nvSpPr>
          <p:cNvPr id="5" name="灯片编号占位符 4"/>
          <p:cNvSpPr>
            <a:spLocks noGrp="1"/>
          </p:cNvSpPr>
          <p:nvPr>
            <p:ph type="sldNum" sz="quarter" idx="12"/>
          </p:nvPr>
        </p:nvSpPr>
        <p:spPr/>
        <p:txBody>
          <a:bodyPr/>
          <a:lstStyle/>
          <a:p>
            <a:pPr algn="r"/>
            <a:fld id="{C41C33A7-660B-6B46-BC7E-6F7B919FC387}" type="slidenum">
              <a:rPr kumimoji="1" lang="zh-CN" altLang="en-US" smtClean="0"/>
              <a:pPr algn="r"/>
              <a:t>22</a:t>
            </a:fld>
            <a:endParaRPr kumimoji="1" lang="zh-CN" altLang="en-US" dirty="0"/>
          </a:p>
        </p:txBody>
      </p:sp>
    </p:spTree>
    <p:extLst>
      <p:ext uri="{BB962C8B-B14F-4D97-AF65-F5344CB8AC3E}">
        <p14:creationId xmlns:p14="http://schemas.microsoft.com/office/powerpoint/2010/main" val="30097697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人力</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机械计算的时代</a:t>
            </a:r>
            <a:endParaRPr lang="zh-CN" altLang="en-US" dirty="0">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20984" y="418730"/>
            <a:ext cx="2891506" cy="4617869"/>
          </a:xfrm>
          <a:prstGeom prst="rect">
            <a:avLst/>
          </a:prstGeom>
        </p:spPr>
      </p:pic>
      <p:sp>
        <p:nvSpPr>
          <p:cNvPr id="13" name="矩形 12"/>
          <p:cNvSpPr/>
          <p:nvPr/>
        </p:nvSpPr>
        <p:spPr>
          <a:xfrm>
            <a:off x="307975" y="4401546"/>
            <a:ext cx="5465700" cy="1384353"/>
          </a:xfrm>
          <a:prstGeom prst="rect">
            <a:avLst/>
          </a:prstGeom>
        </p:spPr>
        <p:txBody>
          <a:bodyPr wrap="square">
            <a:spAutoFit/>
          </a:bodyPr>
          <a:lstStyle/>
          <a:p>
            <a:pPr algn="ctr">
              <a:lnSpc>
                <a:spcPct val="120000"/>
              </a:lnSpc>
            </a:pPr>
            <a:r>
              <a:rPr lang="en-US" altLang="zh-CN" sz="2400" kern="0" dirty="0">
                <a:latin typeface="微软雅黑" panose="020B0503020204020204" pitchFamily="34" charset="-122"/>
                <a:ea typeface="微软雅黑" panose="020B0503020204020204" pitchFamily="34" charset="-122"/>
                <a:cs typeface="SimHei" charset="-122"/>
              </a:rPr>
              <a:t>Process charts </a:t>
            </a:r>
            <a:endParaRPr lang="en-US" altLang="zh-CN" sz="2400" kern="0" dirty="0" smtClean="0">
              <a:latin typeface="微软雅黑" panose="020B0503020204020204" pitchFamily="34" charset="-122"/>
              <a:ea typeface="微软雅黑" panose="020B0503020204020204" pitchFamily="34" charset="-122"/>
              <a:cs typeface="SimHei" charset="-122"/>
            </a:endParaRPr>
          </a:p>
          <a:p>
            <a:pPr algn="ctr">
              <a:lnSpc>
                <a:spcPct val="120000"/>
              </a:lnSpc>
            </a:pPr>
            <a:r>
              <a:rPr lang="en-US" altLang="zh-CN" sz="2400" kern="0" dirty="0" smtClean="0">
                <a:latin typeface="微软雅黑" panose="020B0503020204020204" pitchFamily="34" charset="-122"/>
                <a:ea typeface="微软雅黑" panose="020B0503020204020204" pitchFamily="34" charset="-122"/>
                <a:cs typeface="SimHei" charset="-122"/>
              </a:rPr>
              <a:t>by </a:t>
            </a:r>
            <a:r>
              <a:rPr lang="en-US" altLang="zh-CN" sz="2400" kern="0" dirty="0">
                <a:latin typeface="微软雅黑" panose="020B0503020204020204" pitchFamily="34" charset="-122"/>
                <a:ea typeface="微软雅黑" panose="020B0503020204020204" pitchFamily="34" charset="-122"/>
                <a:cs typeface="SimHei" charset="-122"/>
              </a:rPr>
              <a:t>Lillian and Frank Gilbreth - Published 1921 in New York</a:t>
            </a:r>
            <a:endParaRPr lang="en-US" altLang="zh-CN" sz="2400" kern="0" dirty="0" smtClean="0">
              <a:latin typeface="微软雅黑" panose="020B0503020204020204" pitchFamily="34" charset="-122"/>
              <a:ea typeface="微软雅黑" panose="020B0503020204020204" pitchFamily="34" charset="-122"/>
              <a:cs typeface="SimHei" charset="-122"/>
            </a:endParaRPr>
          </a:p>
        </p:txBody>
      </p:sp>
      <p:pic>
        <p:nvPicPr>
          <p:cNvPr id="2056" name="Picture 8" descr="https://stabamstud.files.wordpress.com/2013/03/1-s2-0-s0160932700013387-gr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5666" y="1244041"/>
            <a:ext cx="4088179" cy="305636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329880" y="4595445"/>
            <a:ext cx="4939750" cy="830997"/>
          </a:xfrm>
          <a:prstGeom prst="rect">
            <a:avLst/>
          </a:prstGeom>
        </p:spPr>
        <p:txBody>
          <a:bodyPr wrap="none">
            <a:spAutoFit/>
          </a:bodyPr>
          <a:lstStyle/>
          <a:p>
            <a:pPr algn="ctr" fontAlgn="base"/>
            <a:r>
              <a:rPr lang="en-US" sz="2400" dirty="0">
                <a:latin typeface="微软雅黑" panose="020B0503020204020204" pitchFamily="34" charset="-122"/>
                <a:ea typeface="微软雅黑" panose="020B0503020204020204" pitchFamily="34" charset="-122"/>
              </a:rPr>
              <a:t>The Mathematical Tables </a:t>
            </a:r>
            <a:r>
              <a:rPr lang="en-US" sz="2400" dirty="0" smtClean="0">
                <a:latin typeface="微软雅黑" panose="020B0503020204020204" pitchFamily="34" charset="-122"/>
                <a:ea typeface="微软雅黑" panose="020B0503020204020204" pitchFamily="34" charset="-122"/>
              </a:rPr>
              <a:t>Project</a:t>
            </a:r>
          </a:p>
          <a:p>
            <a:pPr algn="ctr" fontAlgn="base"/>
            <a:r>
              <a:rPr lang="zh-CN" altLang="en-US" sz="2400" b="0" dirty="0" smtClean="0">
                <a:effectLst/>
                <a:latin typeface="微软雅黑" panose="020B0503020204020204" pitchFamily="34" charset="-122"/>
                <a:ea typeface="微软雅黑" panose="020B0503020204020204" pitchFamily="34" charset="-122"/>
              </a:rPr>
              <a:t>（</a:t>
            </a:r>
            <a:r>
              <a:rPr lang="en-US" altLang="zh-CN" sz="2400" b="0" dirty="0" smtClean="0">
                <a:effectLst/>
                <a:latin typeface="微软雅黑" panose="020B0503020204020204" pitchFamily="34" charset="-122"/>
                <a:ea typeface="微软雅黑" panose="020B0503020204020204" pitchFamily="34" charset="-122"/>
              </a:rPr>
              <a:t>Ms. </a:t>
            </a:r>
            <a:r>
              <a:rPr lang="en-US" altLang="zh-CN" sz="2400" dirty="0" smtClean="0">
                <a:latin typeface="微软雅黑" panose="020B0503020204020204" pitchFamily="34" charset="-122"/>
                <a:ea typeface="微软雅黑" panose="020B0503020204020204" pitchFamily="34" charset="-122"/>
              </a:rPr>
              <a:t>Gertrude Blanch</a:t>
            </a:r>
            <a:r>
              <a:rPr lang="zh-CN" altLang="en-US" sz="2400" b="0" dirty="0" smtClean="0">
                <a:effectLst/>
                <a:latin typeface="微软雅黑" panose="020B0503020204020204" pitchFamily="34" charset="-122"/>
                <a:ea typeface="微软雅黑" panose="020B0503020204020204" pitchFamily="34" charset="-122"/>
              </a:rPr>
              <a:t>）</a:t>
            </a:r>
            <a:endParaRPr lang="en-US" sz="2400" b="0" dirty="0">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23</a:t>
            </a:fld>
            <a:endParaRPr kumimoji="1" lang="zh-CN" altLang="en-US" dirty="0"/>
          </a:p>
        </p:txBody>
      </p:sp>
    </p:spTree>
    <p:extLst>
      <p:ext uri="{BB962C8B-B14F-4D97-AF65-F5344CB8AC3E}">
        <p14:creationId xmlns:p14="http://schemas.microsoft.com/office/powerpoint/2010/main" val="16160529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人力</a:t>
            </a:r>
            <a:r>
              <a:rPr lang="en-US" altLang="zh-CN"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电子</a:t>
            </a:r>
            <a:r>
              <a:rPr lang="zh-CN" altLang="en-US" dirty="0" smtClean="0">
                <a:latin typeface="微软雅黑" panose="020B0503020204020204" pitchFamily="34" charset="-122"/>
                <a:ea typeface="微软雅黑" panose="020B0503020204020204" pitchFamily="34" charset="-122"/>
              </a:rPr>
              <a:t>计算的时代</a:t>
            </a:r>
            <a:endParaRPr lang="zh-CN" altLang="en-US" dirty="0">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矩形 12"/>
          <p:cNvSpPr/>
          <p:nvPr/>
        </p:nvSpPr>
        <p:spPr>
          <a:xfrm>
            <a:off x="987059" y="5417290"/>
            <a:ext cx="2728523" cy="941155"/>
          </a:xfrm>
          <a:prstGeom prst="rect">
            <a:avLst/>
          </a:prstGeom>
        </p:spPr>
        <p:txBody>
          <a:bodyPr wrap="square">
            <a:spAutoFit/>
          </a:bodyPr>
          <a:lstStyle/>
          <a:p>
            <a:pPr algn="ctr">
              <a:lnSpc>
                <a:spcPct val="120000"/>
              </a:lnSpc>
            </a:pPr>
            <a:r>
              <a:rPr lang="en-US" altLang="zh-CN" sz="2400" kern="0" dirty="0" smtClean="0">
                <a:latin typeface="微软雅黑" panose="020B0503020204020204" pitchFamily="34" charset="-122"/>
                <a:ea typeface="微软雅黑" panose="020B0503020204020204" pitchFamily="34" charset="-122"/>
                <a:cs typeface="SimHei" charset="-122"/>
              </a:rPr>
              <a:t>Punch Card Methods (1940)</a:t>
            </a:r>
          </a:p>
        </p:txBody>
      </p:sp>
      <p:pic>
        <p:nvPicPr>
          <p:cNvPr id="4" name="图片 3"/>
          <p:cNvPicPr>
            <a:picLocks noChangeAspect="1"/>
          </p:cNvPicPr>
          <p:nvPr/>
        </p:nvPicPr>
        <p:blipFill>
          <a:blip r:embed="rId3"/>
          <a:stretch>
            <a:fillRect/>
          </a:stretch>
        </p:blipFill>
        <p:spPr>
          <a:xfrm>
            <a:off x="4553806" y="1243173"/>
            <a:ext cx="7174687" cy="4018515"/>
          </a:xfrm>
          <a:prstGeom prst="rect">
            <a:avLst/>
          </a:prstGeom>
          <a:ln w="28575">
            <a:solidFill>
              <a:srgbClr val="00B0F0"/>
            </a:solidFill>
          </a:ln>
        </p:spPr>
      </p:pic>
      <p:pic>
        <p:nvPicPr>
          <p:cNvPr id="7" name="图片 6"/>
          <p:cNvPicPr>
            <a:picLocks noChangeAspect="1"/>
          </p:cNvPicPr>
          <p:nvPr/>
        </p:nvPicPr>
        <p:blipFill>
          <a:blip r:embed="rId4"/>
          <a:stretch>
            <a:fillRect/>
          </a:stretch>
        </p:blipFill>
        <p:spPr>
          <a:xfrm>
            <a:off x="795767" y="1243173"/>
            <a:ext cx="3111108" cy="4018515"/>
          </a:xfrm>
          <a:prstGeom prst="rect">
            <a:avLst/>
          </a:prstGeom>
          <a:ln w="28575">
            <a:solidFill>
              <a:srgbClr val="00B0F0"/>
            </a:solidFill>
          </a:ln>
        </p:spPr>
      </p:pic>
      <p:sp>
        <p:nvSpPr>
          <p:cNvPr id="5" name="灯片编号占位符 4"/>
          <p:cNvSpPr>
            <a:spLocks noGrp="1"/>
          </p:cNvSpPr>
          <p:nvPr>
            <p:ph type="sldNum" sz="quarter" idx="12"/>
          </p:nvPr>
        </p:nvSpPr>
        <p:spPr/>
        <p:txBody>
          <a:bodyPr/>
          <a:lstStyle/>
          <a:p>
            <a:pPr algn="r"/>
            <a:fld id="{C41C33A7-660B-6B46-BC7E-6F7B919FC387}" type="slidenum">
              <a:rPr kumimoji="1" lang="zh-CN" altLang="en-US" smtClean="0"/>
              <a:pPr algn="r"/>
              <a:t>24</a:t>
            </a:fld>
            <a:endParaRPr kumimoji="1" lang="zh-CN" altLang="en-US" dirty="0"/>
          </a:p>
        </p:txBody>
      </p:sp>
    </p:spTree>
    <p:extLst>
      <p:ext uri="{BB962C8B-B14F-4D97-AF65-F5344CB8AC3E}">
        <p14:creationId xmlns:p14="http://schemas.microsoft.com/office/powerpoint/2010/main" val="39538564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数字计算的时代</a:t>
            </a:r>
            <a:endParaRPr lang="zh-CN" altLang="en-US" dirty="0">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矩形 5"/>
          <p:cNvSpPr/>
          <p:nvPr/>
        </p:nvSpPr>
        <p:spPr>
          <a:xfrm>
            <a:off x="890036" y="3454057"/>
            <a:ext cx="2379177" cy="461665"/>
          </a:xfrm>
          <a:prstGeom prst="rect">
            <a:avLst/>
          </a:prstGeom>
        </p:spPr>
        <p:txBody>
          <a:bodyPr wrap="none">
            <a:spAutoFit/>
          </a:bodyPr>
          <a:lstStyle/>
          <a:p>
            <a:pPr fontAlgn="base"/>
            <a:r>
              <a:rPr lang="en-US" sz="2400" dirty="0"/>
              <a:t> </a:t>
            </a:r>
            <a:r>
              <a:rPr lang="en-US" sz="2400" b="1" dirty="0" smtClean="0"/>
              <a:t>Colossus(1943)</a:t>
            </a:r>
          </a:p>
        </p:txBody>
      </p:sp>
      <p:pic>
        <p:nvPicPr>
          <p:cNvPr id="5122" name="Picture 2" descr="Colossus Mark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174790"/>
            <a:ext cx="32385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NIAC 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2683" y="1136690"/>
            <a:ext cx="2925981" cy="223837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882909" y="3454058"/>
            <a:ext cx="2041393" cy="461665"/>
          </a:xfrm>
          <a:prstGeom prst="rect">
            <a:avLst/>
          </a:prstGeom>
        </p:spPr>
        <p:txBody>
          <a:bodyPr wrap="none">
            <a:spAutoFit/>
          </a:bodyPr>
          <a:lstStyle/>
          <a:p>
            <a:pPr fontAlgn="base"/>
            <a:r>
              <a:rPr lang="en-US" sz="2400" dirty="0" smtClean="0">
                <a:latin typeface="微软雅黑" panose="020B0503020204020204" pitchFamily="34" charset="-122"/>
                <a:ea typeface="微软雅黑" panose="020B0503020204020204" pitchFamily="34" charset="-122"/>
              </a:rPr>
              <a:t>ENIAC(1946)</a:t>
            </a:r>
            <a:endParaRPr lang="en-US" sz="2400" b="1" dirty="0" smtClean="0">
              <a:latin typeface="微软雅黑" panose="020B0503020204020204" pitchFamily="34" charset="-122"/>
              <a:ea typeface="微软雅黑" panose="020B0503020204020204" pitchFamily="34" charset="-122"/>
            </a:endParaRPr>
          </a:p>
        </p:txBody>
      </p:sp>
      <p:pic>
        <p:nvPicPr>
          <p:cNvPr id="5126" name="Picture 6" descr="EDSA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543" y="4031520"/>
            <a:ext cx="2964332" cy="217647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263230" y="6258010"/>
            <a:ext cx="2321634" cy="461665"/>
          </a:xfrm>
          <a:prstGeom prst="rect">
            <a:avLst/>
          </a:prstGeom>
        </p:spPr>
        <p:txBody>
          <a:bodyPr wrap="square">
            <a:spAutoFit/>
          </a:bodyPr>
          <a:lstStyle/>
          <a:p>
            <a:pPr fontAlgn="base"/>
            <a:r>
              <a:rPr lang="en-US" sz="2400" dirty="0" smtClean="0">
                <a:latin typeface="微软雅黑" panose="020B0503020204020204" pitchFamily="34" charset="-122"/>
                <a:ea typeface="微软雅黑" panose="020B0503020204020204" pitchFamily="34" charset="-122"/>
              </a:rPr>
              <a:t>EDSAC(1949)</a:t>
            </a:r>
            <a:endParaRPr lang="en-US" sz="2400" b="1" dirty="0" smtClean="0">
              <a:latin typeface="微软雅黑" panose="020B0503020204020204" pitchFamily="34" charset="-122"/>
              <a:ea typeface="微软雅黑" panose="020B0503020204020204" pitchFamily="34" charset="-122"/>
            </a:endParaRPr>
          </a:p>
        </p:txBody>
      </p:sp>
      <p:pic>
        <p:nvPicPr>
          <p:cNvPr id="5128" name="Picture 8" descr="Manchester Mark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8650" y="4031520"/>
            <a:ext cx="2873080" cy="2171853"/>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4882909" y="6282365"/>
            <a:ext cx="2143536" cy="461665"/>
          </a:xfrm>
          <a:prstGeom prst="rect">
            <a:avLst/>
          </a:prstGeom>
        </p:spPr>
        <p:txBody>
          <a:bodyPr wrap="none">
            <a:spAutoFit/>
          </a:bodyPr>
          <a:lstStyle/>
          <a:p>
            <a:pPr fontAlgn="base"/>
            <a:r>
              <a:rPr lang="en-US" sz="2400" dirty="0" smtClean="0">
                <a:latin typeface="微软雅黑" panose="020B0503020204020204" pitchFamily="34" charset="-122"/>
                <a:ea typeface="微软雅黑" panose="020B0503020204020204" pitchFamily="34" charset="-122"/>
              </a:rPr>
              <a:t>Mark I (1949)</a:t>
            </a:r>
            <a:endParaRPr lang="en-US" sz="2400" b="1" dirty="0" smtClean="0">
              <a:latin typeface="微软雅黑" panose="020B0503020204020204" pitchFamily="34" charset="-122"/>
              <a:ea typeface="微软雅黑" panose="020B0503020204020204" pitchFamily="34" charset="-122"/>
            </a:endParaRPr>
          </a:p>
        </p:txBody>
      </p:sp>
      <p:pic>
        <p:nvPicPr>
          <p:cNvPr id="5130" name="Picture 10" descr="ç¸å³å¾ç"/>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2473" y="1174790"/>
            <a:ext cx="3300412" cy="220027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8724081" y="5820700"/>
            <a:ext cx="2034981" cy="461665"/>
          </a:xfrm>
          <a:prstGeom prst="rect">
            <a:avLst/>
          </a:prstGeom>
        </p:spPr>
        <p:txBody>
          <a:bodyPr wrap="none">
            <a:spAutoFit/>
          </a:bodyPr>
          <a:lstStyle/>
          <a:p>
            <a:pPr fontAlgn="base"/>
            <a:r>
              <a:rPr lang="en-US" sz="2400" dirty="0" smtClean="0">
                <a:latin typeface="微软雅黑" panose="020B0503020204020204" pitchFamily="34" charset="-122"/>
                <a:ea typeface="微软雅黑" panose="020B0503020204020204" pitchFamily="34" charset="-122"/>
              </a:rPr>
              <a:t>ENIAC</a:t>
            </a:r>
            <a:r>
              <a:rPr lang="zh-CN" altLang="en-US" sz="2400" dirty="0" smtClean="0">
                <a:latin typeface="微软雅黑" panose="020B0503020204020204" pitchFamily="34" charset="-122"/>
                <a:ea typeface="微软雅黑" panose="020B0503020204020204" pitchFamily="34" charset="-122"/>
              </a:rPr>
              <a:t>程序员</a:t>
            </a:r>
            <a:endParaRPr lang="en-US" sz="2400" b="1" dirty="0" smtClean="0">
              <a:latin typeface="微软雅黑" panose="020B0503020204020204" pitchFamily="34" charset="-122"/>
              <a:ea typeface="微软雅黑" panose="020B0503020204020204" pitchFamily="34" charset="-122"/>
            </a:endParaRPr>
          </a:p>
        </p:txBody>
      </p:sp>
      <p:pic>
        <p:nvPicPr>
          <p:cNvPr id="5132" name="Picture 12" descr="Kathleen McNulty Mauchly Antonell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0505" y="4006493"/>
            <a:ext cx="3308266" cy="1583816"/>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25</a:t>
            </a:fld>
            <a:endParaRPr kumimoji="1" lang="zh-CN" altLang="en-US" dirty="0"/>
          </a:p>
        </p:txBody>
      </p:sp>
    </p:spTree>
    <p:extLst>
      <p:ext uri="{BB962C8B-B14F-4D97-AF65-F5344CB8AC3E}">
        <p14:creationId xmlns:p14="http://schemas.microsoft.com/office/powerpoint/2010/main" val="2988796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数字计算的时代</a:t>
            </a:r>
            <a:endParaRPr lang="zh-CN" altLang="en-US" dirty="0">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矩形 5"/>
          <p:cNvSpPr/>
          <p:nvPr/>
        </p:nvSpPr>
        <p:spPr>
          <a:xfrm>
            <a:off x="1096602" y="3209430"/>
            <a:ext cx="2647648" cy="461665"/>
          </a:xfrm>
          <a:prstGeom prst="rect">
            <a:avLst/>
          </a:prstGeom>
        </p:spPr>
        <p:txBody>
          <a:bodyPr wrap="none">
            <a:spAutoFit/>
          </a:bodyPr>
          <a:lstStyle/>
          <a:p>
            <a:pPr fontAlgn="base"/>
            <a:r>
              <a:rPr lang="en-US" sz="2400" dirty="0"/>
              <a:t> </a:t>
            </a:r>
            <a:r>
              <a:rPr lang="en-US" sz="2400" dirty="0" smtClean="0">
                <a:latin typeface="微软雅黑" panose="020B0503020204020204" pitchFamily="34" charset="-122"/>
                <a:ea typeface="微软雅黑" panose="020B0503020204020204" pitchFamily="34" charset="-122"/>
              </a:rPr>
              <a:t>UNIVAC I (1951)</a:t>
            </a:r>
            <a:endParaRPr lang="en-US" sz="2400" b="1" dirty="0" smtClean="0">
              <a:latin typeface="微软雅黑" panose="020B0503020204020204" pitchFamily="34" charset="-122"/>
              <a:ea typeface="微软雅黑" panose="020B0503020204020204" pitchFamily="34" charset="-122"/>
            </a:endParaRPr>
          </a:p>
        </p:txBody>
      </p:sp>
      <p:sp>
        <p:nvSpPr>
          <p:cNvPr id="10" name="矩形 9"/>
          <p:cNvSpPr/>
          <p:nvPr/>
        </p:nvSpPr>
        <p:spPr>
          <a:xfrm>
            <a:off x="9533405" y="2769533"/>
            <a:ext cx="2241319" cy="461665"/>
          </a:xfrm>
          <a:prstGeom prst="rect">
            <a:avLst/>
          </a:prstGeom>
        </p:spPr>
        <p:txBody>
          <a:bodyPr wrap="none">
            <a:spAutoFit/>
          </a:bodyPr>
          <a:lstStyle/>
          <a:p>
            <a:pPr fontAlgn="base"/>
            <a:r>
              <a:rPr lang="en-US" sz="2400" dirty="0" smtClean="0">
                <a:latin typeface="微软雅黑" panose="020B0503020204020204" pitchFamily="34" charset="-122"/>
                <a:ea typeface="微软雅黑" panose="020B0503020204020204" pitchFamily="34" charset="-122"/>
              </a:rPr>
              <a:t>Grace Hopper</a:t>
            </a:r>
            <a:endParaRPr lang="en-US" sz="2400" b="1" dirty="0" smtClean="0">
              <a:latin typeface="微软雅黑" panose="020B0503020204020204" pitchFamily="34" charset="-122"/>
              <a:ea typeface="微软雅黑" panose="020B0503020204020204" pitchFamily="34" charset="-122"/>
            </a:endParaRPr>
          </a:p>
        </p:txBody>
      </p:sp>
      <p:pic>
        <p:nvPicPr>
          <p:cNvPr id="10242" name="Picture 2" descr="https://upload.wikimedia.org/wikipedia/commons/b/bd/UNIVAC-I-BRL61-097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996784"/>
            <a:ext cx="3959582" cy="214757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âGrace Murray Hopperâçå¾çæç´¢ç»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859" y="1066995"/>
            <a:ext cx="1768082" cy="207455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0-system-compi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3870567"/>
            <a:ext cx="5653180" cy="2525696"/>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a-2-syste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373" y="1043238"/>
            <a:ext cx="2392070" cy="209830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235928" y="4979370"/>
            <a:ext cx="4066049" cy="646331"/>
          </a:xfrm>
          <a:prstGeom prst="rect">
            <a:avLst/>
          </a:prstGeom>
        </p:spPr>
        <p:txBody>
          <a:bodyPr wrap="none">
            <a:spAutoFit/>
          </a:bodyPr>
          <a:lstStyle/>
          <a:p>
            <a:r>
              <a:rPr lang="en-US" b="1" dirty="0">
                <a:solidFill>
                  <a:srgbClr val="4F4F4F"/>
                </a:solidFill>
                <a:latin typeface="Helvetica" panose="020B0604020202020204" pitchFamily="34" charset="0"/>
              </a:rPr>
              <a:t>First Open Source Software: </a:t>
            </a:r>
            <a:endParaRPr lang="en-US" b="1" dirty="0" smtClean="0">
              <a:solidFill>
                <a:srgbClr val="4F4F4F"/>
              </a:solidFill>
              <a:latin typeface="Helvetica" panose="020B0604020202020204" pitchFamily="34" charset="0"/>
            </a:endParaRPr>
          </a:p>
          <a:p>
            <a:r>
              <a:rPr lang="en-US" b="1" dirty="0">
                <a:solidFill>
                  <a:srgbClr val="4F4F4F"/>
                </a:solidFill>
                <a:latin typeface="Helvetica" panose="020B0604020202020204" pitchFamily="34" charset="0"/>
              </a:rPr>
              <a:t>A-2 System </a:t>
            </a:r>
            <a:r>
              <a:rPr lang="en-US" b="1" dirty="0" smtClean="0">
                <a:solidFill>
                  <a:srgbClr val="4F4F4F"/>
                </a:solidFill>
                <a:latin typeface="Helvetica" panose="020B0604020202020204" pitchFamily="34" charset="0"/>
              </a:rPr>
              <a:t>(ARITH-MATIC) </a:t>
            </a:r>
            <a:r>
              <a:rPr lang="en-US" b="1" dirty="0">
                <a:solidFill>
                  <a:srgbClr val="4F4F4F"/>
                </a:solidFill>
                <a:latin typeface="Helvetica" panose="020B0604020202020204" pitchFamily="34" charset="0"/>
              </a:rPr>
              <a:t>– 1953</a:t>
            </a:r>
            <a:endParaRPr lang="en-US" b="1" i="0" dirty="0">
              <a:solidFill>
                <a:srgbClr val="4F4F4F"/>
              </a:solidFill>
              <a:effectLst/>
              <a:latin typeface="Helvetica" panose="020B0604020202020204" pitchFamily="34" charset="0"/>
            </a:endParaRPr>
          </a:p>
        </p:txBody>
      </p:sp>
      <p:sp>
        <p:nvSpPr>
          <p:cNvPr id="7" name="矩形 6"/>
          <p:cNvSpPr/>
          <p:nvPr/>
        </p:nvSpPr>
        <p:spPr>
          <a:xfrm>
            <a:off x="7187469" y="4025713"/>
            <a:ext cx="3516971" cy="646331"/>
          </a:xfrm>
          <a:prstGeom prst="rect">
            <a:avLst/>
          </a:prstGeom>
        </p:spPr>
        <p:txBody>
          <a:bodyPr wrap="square">
            <a:spAutoFit/>
          </a:bodyPr>
          <a:lstStyle/>
          <a:p>
            <a:r>
              <a:rPr lang="en-US" b="1" dirty="0">
                <a:solidFill>
                  <a:srgbClr val="4F4F4F"/>
                </a:solidFill>
                <a:latin typeface="Helvetica" panose="020B0604020202020204" pitchFamily="34" charset="0"/>
              </a:rPr>
              <a:t>First Compiler for Electronic Computer: A-0 System – 1951</a:t>
            </a:r>
            <a:endParaRPr lang="en-US" b="1" i="0" dirty="0">
              <a:solidFill>
                <a:srgbClr val="4F4F4F"/>
              </a:solidFill>
              <a:effectLst/>
              <a:latin typeface="Helvetica" panose="020B0604020202020204" pitchFamily="34" charset="0"/>
            </a:endParaRPr>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26</a:t>
            </a:fld>
            <a:endParaRPr kumimoji="1" lang="zh-CN" altLang="en-US" dirty="0"/>
          </a:p>
        </p:txBody>
      </p:sp>
    </p:spTree>
    <p:extLst>
      <p:ext uri="{BB962C8B-B14F-4D97-AF65-F5344CB8AC3E}">
        <p14:creationId xmlns:p14="http://schemas.microsoft.com/office/powerpoint/2010/main" val="25183821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a:xfrm>
            <a:off x="0" y="3021081"/>
            <a:ext cx="12192000" cy="833089"/>
          </a:xfrm>
        </p:spPr>
        <p:txBody>
          <a:bodyPr anchor="ctr"/>
          <a:lstStyle/>
          <a:p>
            <a:pPr algn="ctr"/>
            <a:r>
              <a:rPr lang="zh-CN" altLang="en-US" dirty="0" smtClean="0">
                <a:latin typeface="微软雅黑" panose="020B0503020204020204" pitchFamily="34" charset="-122"/>
                <a:ea typeface="微软雅黑" panose="020B0503020204020204" pitchFamily="34" charset="-122"/>
              </a:rPr>
              <a:t>与硬件解绑释放了软件发展的巨大空间</a:t>
            </a:r>
            <a:endParaRPr lang="zh-CN" altLang="en-US" dirty="0">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27</a:t>
            </a:fld>
            <a:endParaRPr kumimoji="1" lang="zh-CN" altLang="en-US" dirty="0"/>
          </a:p>
        </p:txBody>
      </p:sp>
    </p:spTree>
    <p:extLst>
      <p:ext uri="{BB962C8B-B14F-4D97-AF65-F5344CB8AC3E}">
        <p14:creationId xmlns:p14="http://schemas.microsoft.com/office/powerpoint/2010/main" val="39587310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p:txBody>
          <a:bodyPr/>
          <a:lstStyle/>
          <a:p>
            <a:r>
              <a:rPr lang="zh-CN" altLang="en-US" dirty="0" smtClean="0"/>
              <a:t>软件的由来</a:t>
            </a:r>
            <a:endParaRPr lang="zh-CN" altLang="en-US" dirty="0"/>
          </a:p>
        </p:txBody>
      </p:sp>
      <p:pic>
        <p:nvPicPr>
          <p:cNvPr id="21" name="图片 20"/>
          <p:cNvPicPr>
            <a:picLocks noChangeAspect="1"/>
          </p:cNvPicPr>
          <p:nvPr/>
        </p:nvPicPr>
        <p:blipFill>
          <a:blip r:embed="rId3"/>
          <a:stretch>
            <a:fillRect/>
          </a:stretch>
        </p:blipFill>
        <p:spPr>
          <a:xfrm>
            <a:off x="1406564" y="1160314"/>
            <a:ext cx="3357523" cy="4778497"/>
          </a:xfrm>
          <a:prstGeom prst="rect">
            <a:avLst/>
          </a:prstGeom>
        </p:spPr>
        <p:style>
          <a:lnRef idx="0">
            <a:schemeClr val="accent3"/>
          </a:lnRef>
          <a:fillRef idx="3">
            <a:schemeClr val="accent3"/>
          </a:fillRef>
          <a:effectRef idx="3">
            <a:schemeClr val="accent3"/>
          </a:effectRef>
          <a:fontRef idx="minor">
            <a:schemeClr val="lt1"/>
          </a:fontRef>
        </p:style>
      </p:pic>
      <p:pic>
        <p:nvPicPr>
          <p:cNvPr id="22" name="图片 21"/>
          <p:cNvPicPr>
            <a:picLocks noChangeAspect="1"/>
          </p:cNvPicPr>
          <p:nvPr/>
        </p:nvPicPr>
        <p:blipFill>
          <a:blip r:embed="rId4"/>
          <a:stretch>
            <a:fillRect/>
          </a:stretch>
        </p:blipFill>
        <p:spPr>
          <a:xfrm>
            <a:off x="5356226" y="1160314"/>
            <a:ext cx="6465717" cy="4778496"/>
          </a:xfrm>
          <a:prstGeom prst="rect">
            <a:avLst/>
          </a:prstGeom>
        </p:spPr>
      </p:pic>
      <p:sp>
        <p:nvSpPr>
          <p:cNvPr id="23" name="椭圆 22"/>
          <p:cNvSpPr/>
          <p:nvPr/>
        </p:nvSpPr>
        <p:spPr>
          <a:xfrm>
            <a:off x="10591083" y="3314753"/>
            <a:ext cx="1012651" cy="720080"/>
          </a:xfrm>
          <a:prstGeom prst="ellips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24" name="椭圆 23"/>
          <p:cNvSpPr/>
          <p:nvPr/>
        </p:nvSpPr>
        <p:spPr>
          <a:xfrm>
            <a:off x="5551574" y="3737041"/>
            <a:ext cx="1012651" cy="720080"/>
          </a:xfrm>
          <a:prstGeom prst="ellips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25" name="矩形 24"/>
          <p:cNvSpPr/>
          <p:nvPr/>
        </p:nvSpPr>
        <p:spPr>
          <a:xfrm>
            <a:off x="7422731" y="6167418"/>
            <a:ext cx="3168352" cy="461665"/>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1200" dirty="0"/>
              <a:t>https://www.rand.org/content/dam/rand/pubs/research_memoranda/2013/RM1131.pdf</a:t>
            </a: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28</a:t>
            </a:fld>
            <a:endParaRPr kumimoji="1" lang="zh-CN" altLang="en-US" dirty="0"/>
          </a:p>
        </p:txBody>
      </p:sp>
    </p:spTree>
    <p:extLst>
      <p:ext uri="{BB962C8B-B14F-4D97-AF65-F5344CB8AC3E}">
        <p14:creationId xmlns:p14="http://schemas.microsoft.com/office/powerpoint/2010/main" val="10260684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p:txBody>
          <a:bodyPr/>
          <a:lstStyle/>
          <a:p>
            <a:r>
              <a:rPr lang="zh-CN" altLang="en-US" dirty="0" smtClean="0"/>
              <a:t>软件的由来</a:t>
            </a:r>
            <a:endParaRPr lang="zh-CN" altLang="en-US" dirty="0"/>
          </a:p>
        </p:txBody>
      </p:sp>
      <p:pic>
        <p:nvPicPr>
          <p:cNvPr id="8" name="图片 7"/>
          <p:cNvPicPr>
            <a:picLocks noChangeAspect="1"/>
          </p:cNvPicPr>
          <p:nvPr/>
        </p:nvPicPr>
        <p:blipFill>
          <a:blip r:embed="rId2"/>
          <a:stretch>
            <a:fillRect/>
          </a:stretch>
        </p:blipFill>
        <p:spPr>
          <a:xfrm>
            <a:off x="754030" y="2688142"/>
            <a:ext cx="9398901" cy="3077021"/>
          </a:xfrm>
          <a:prstGeom prst="rect">
            <a:avLst/>
          </a:prstGeom>
        </p:spPr>
      </p:pic>
      <p:pic>
        <p:nvPicPr>
          <p:cNvPr id="9" name="图片 8"/>
          <p:cNvPicPr>
            <a:picLocks noChangeAspect="1"/>
          </p:cNvPicPr>
          <p:nvPr/>
        </p:nvPicPr>
        <p:blipFill>
          <a:blip r:embed="rId3"/>
          <a:stretch>
            <a:fillRect/>
          </a:stretch>
        </p:blipFill>
        <p:spPr>
          <a:xfrm>
            <a:off x="876683" y="1173192"/>
            <a:ext cx="9452982" cy="1410445"/>
          </a:xfrm>
          <a:prstGeom prst="rect">
            <a:avLst/>
          </a:prstGeom>
        </p:spPr>
      </p:pic>
      <p:pic>
        <p:nvPicPr>
          <p:cNvPr id="10" name="图片 9"/>
          <p:cNvPicPr>
            <a:picLocks noChangeAspect="1"/>
          </p:cNvPicPr>
          <p:nvPr/>
        </p:nvPicPr>
        <p:blipFill>
          <a:blip r:embed="rId4"/>
          <a:stretch>
            <a:fillRect/>
          </a:stretch>
        </p:blipFill>
        <p:spPr>
          <a:xfrm>
            <a:off x="9753764" y="186846"/>
            <a:ext cx="1897477" cy="2308125"/>
          </a:xfrm>
          <a:prstGeom prst="rect">
            <a:avLst/>
          </a:prstGeom>
        </p:spPr>
      </p:pic>
      <p:sp>
        <p:nvSpPr>
          <p:cNvPr id="11" name="椭圆 10"/>
          <p:cNvSpPr/>
          <p:nvPr/>
        </p:nvSpPr>
        <p:spPr>
          <a:xfrm>
            <a:off x="2416607" y="3595805"/>
            <a:ext cx="1012651" cy="720080"/>
          </a:xfrm>
          <a:prstGeom prst="ellips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2" name="矩形 11"/>
          <p:cNvSpPr/>
          <p:nvPr/>
        </p:nvSpPr>
        <p:spPr>
          <a:xfrm>
            <a:off x="7197300" y="5853829"/>
            <a:ext cx="4453942" cy="276999"/>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1200" dirty="0"/>
              <a:t>https://upload.wikimedia.org/wikipedia/en/e/e9/John_Tukey.jpg</a:t>
            </a:r>
          </a:p>
        </p:txBody>
      </p:sp>
      <p:sp>
        <p:nvSpPr>
          <p:cNvPr id="13" name="矩形 12"/>
          <p:cNvSpPr/>
          <p:nvPr/>
        </p:nvSpPr>
        <p:spPr>
          <a:xfrm>
            <a:off x="10329665" y="2583637"/>
            <a:ext cx="3089852" cy="396583"/>
          </a:xfrm>
          <a:prstGeom prst="rect">
            <a:avLst/>
          </a:prstGeom>
        </p:spPr>
        <p:txBody>
          <a:bodyPr wrap="square">
            <a:spAutoFit/>
          </a:bodyPr>
          <a:lstStyle/>
          <a:p>
            <a:pPr algn="just">
              <a:lnSpc>
                <a:spcPct val="120000"/>
              </a:lnSpc>
            </a:pPr>
            <a:r>
              <a:rPr lang="en-US" altLang="zh-CN" kern="0" dirty="0" smtClean="0">
                <a:latin typeface="微软雅黑" panose="020B0503020204020204" pitchFamily="34" charset="-122"/>
                <a:ea typeface="微软雅黑" panose="020B0503020204020204" pitchFamily="34" charset="-122"/>
                <a:cs typeface="SimHei" charset="-122"/>
              </a:rPr>
              <a:t>1958</a:t>
            </a: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29</a:t>
            </a:fld>
            <a:endParaRPr kumimoji="1" lang="zh-CN" altLang="en-US" dirty="0"/>
          </a:p>
        </p:txBody>
      </p:sp>
    </p:spTree>
    <p:extLst>
      <p:ext uri="{BB962C8B-B14F-4D97-AF65-F5344CB8AC3E}">
        <p14:creationId xmlns:p14="http://schemas.microsoft.com/office/powerpoint/2010/main" val="1379038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panose="020B0503020204020204" pitchFamily="34" charset="-122"/>
                <a:ea typeface="微软雅黑" panose="020B0503020204020204" pitchFamily="34" charset="-122"/>
              </a:rPr>
              <a:t>学科发展战略研究</a:t>
            </a:r>
            <a:endParaRPr kumimoji="1"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399064" y="1185973"/>
            <a:ext cx="1557667" cy="1643937"/>
          </a:xfrm>
          <a:prstGeom prst="rect">
            <a:avLst/>
          </a:prstGeom>
        </p:spPr>
      </p:pic>
      <p:pic>
        <p:nvPicPr>
          <p:cNvPr id="8" name="图片 7"/>
          <p:cNvPicPr>
            <a:picLocks noChangeAspect="1"/>
          </p:cNvPicPr>
          <p:nvPr/>
        </p:nvPicPr>
        <p:blipFill>
          <a:blip r:embed="rId4"/>
          <a:stretch>
            <a:fillRect/>
          </a:stretch>
        </p:blipFill>
        <p:spPr>
          <a:xfrm>
            <a:off x="2062972" y="1320885"/>
            <a:ext cx="1392335" cy="1392335"/>
          </a:xfrm>
          <a:prstGeom prst="rect">
            <a:avLst/>
          </a:prstGeom>
        </p:spPr>
      </p:pic>
      <p:sp>
        <p:nvSpPr>
          <p:cNvPr id="9" name="AutoShape 2" descr="“中国学科发展战略”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图片 9"/>
          <p:cNvPicPr>
            <a:picLocks noChangeAspect="1"/>
          </p:cNvPicPr>
          <p:nvPr/>
        </p:nvPicPr>
        <p:blipFill>
          <a:blip r:embed="rId5"/>
          <a:stretch>
            <a:fillRect/>
          </a:stretch>
        </p:blipFill>
        <p:spPr>
          <a:xfrm>
            <a:off x="355042" y="3038689"/>
            <a:ext cx="1457845" cy="1457845"/>
          </a:xfrm>
          <a:prstGeom prst="rect">
            <a:avLst/>
          </a:prstGeom>
        </p:spPr>
      </p:pic>
      <p:pic>
        <p:nvPicPr>
          <p:cNvPr id="11" name="图片 10"/>
          <p:cNvPicPr>
            <a:picLocks noChangeAspect="1"/>
          </p:cNvPicPr>
          <p:nvPr/>
        </p:nvPicPr>
        <p:blipFill>
          <a:blip r:embed="rId6"/>
          <a:stretch>
            <a:fillRect/>
          </a:stretch>
        </p:blipFill>
        <p:spPr>
          <a:xfrm>
            <a:off x="1700358" y="3056911"/>
            <a:ext cx="1457845" cy="1457845"/>
          </a:xfrm>
          <a:prstGeom prst="rect">
            <a:avLst/>
          </a:prstGeom>
        </p:spPr>
      </p:pic>
      <p:pic>
        <p:nvPicPr>
          <p:cNvPr id="12" name="图片 11"/>
          <p:cNvPicPr>
            <a:picLocks noChangeAspect="1"/>
          </p:cNvPicPr>
          <p:nvPr/>
        </p:nvPicPr>
        <p:blipFill>
          <a:blip r:embed="rId7"/>
          <a:stretch>
            <a:fillRect/>
          </a:stretch>
        </p:blipFill>
        <p:spPr>
          <a:xfrm>
            <a:off x="3045674" y="3038688"/>
            <a:ext cx="1457845" cy="1457845"/>
          </a:xfrm>
          <a:prstGeom prst="rect">
            <a:avLst/>
          </a:prstGeom>
        </p:spPr>
      </p:pic>
      <p:pic>
        <p:nvPicPr>
          <p:cNvPr id="13" name="图片 12"/>
          <p:cNvPicPr>
            <a:picLocks noChangeAspect="1"/>
          </p:cNvPicPr>
          <p:nvPr/>
        </p:nvPicPr>
        <p:blipFill>
          <a:blip r:embed="rId8"/>
          <a:stretch>
            <a:fillRect/>
          </a:stretch>
        </p:blipFill>
        <p:spPr>
          <a:xfrm>
            <a:off x="4403117" y="3056911"/>
            <a:ext cx="1457845" cy="1457845"/>
          </a:xfrm>
          <a:prstGeom prst="rect">
            <a:avLst/>
          </a:prstGeom>
        </p:spPr>
      </p:pic>
      <p:pic>
        <p:nvPicPr>
          <p:cNvPr id="15" name="图片 14"/>
          <p:cNvPicPr>
            <a:picLocks noChangeAspect="1"/>
          </p:cNvPicPr>
          <p:nvPr/>
        </p:nvPicPr>
        <p:blipFill>
          <a:blip r:embed="rId9"/>
          <a:stretch>
            <a:fillRect/>
          </a:stretch>
        </p:blipFill>
        <p:spPr>
          <a:xfrm>
            <a:off x="5648031" y="3038689"/>
            <a:ext cx="1457845" cy="1457845"/>
          </a:xfrm>
          <a:prstGeom prst="rect">
            <a:avLst/>
          </a:prstGeom>
        </p:spPr>
      </p:pic>
      <p:pic>
        <p:nvPicPr>
          <p:cNvPr id="16" name="图片 15"/>
          <p:cNvPicPr>
            <a:picLocks noChangeAspect="1"/>
          </p:cNvPicPr>
          <p:nvPr/>
        </p:nvPicPr>
        <p:blipFill>
          <a:blip r:embed="rId10"/>
          <a:stretch>
            <a:fillRect/>
          </a:stretch>
        </p:blipFill>
        <p:spPr>
          <a:xfrm>
            <a:off x="5535500" y="4811575"/>
            <a:ext cx="1605897" cy="1605897"/>
          </a:xfrm>
          <a:prstGeom prst="rect">
            <a:avLst/>
          </a:prstGeom>
        </p:spPr>
      </p:pic>
      <p:pic>
        <p:nvPicPr>
          <p:cNvPr id="20" name="图片 19"/>
          <p:cNvPicPr>
            <a:picLocks noChangeAspect="1"/>
          </p:cNvPicPr>
          <p:nvPr/>
        </p:nvPicPr>
        <p:blipFill>
          <a:blip r:embed="rId11"/>
          <a:stretch>
            <a:fillRect/>
          </a:stretch>
        </p:blipFill>
        <p:spPr>
          <a:xfrm>
            <a:off x="579860" y="4747567"/>
            <a:ext cx="1120497" cy="1576996"/>
          </a:xfrm>
          <a:prstGeom prst="rect">
            <a:avLst/>
          </a:prstGeom>
        </p:spPr>
      </p:pic>
      <p:pic>
        <p:nvPicPr>
          <p:cNvPr id="21" name="图片 20"/>
          <p:cNvPicPr>
            <a:picLocks noChangeAspect="1"/>
          </p:cNvPicPr>
          <p:nvPr/>
        </p:nvPicPr>
        <p:blipFill>
          <a:blip r:embed="rId12"/>
          <a:stretch>
            <a:fillRect/>
          </a:stretch>
        </p:blipFill>
        <p:spPr>
          <a:xfrm>
            <a:off x="1899030" y="4792636"/>
            <a:ext cx="1074635" cy="1531927"/>
          </a:xfrm>
          <a:prstGeom prst="rect">
            <a:avLst/>
          </a:prstGeom>
        </p:spPr>
      </p:pic>
      <p:pic>
        <p:nvPicPr>
          <p:cNvPr id="22" name="图片 21"/>
          <p:cNvPicPr>
            <a:picLocks noChangeAspect="1"/>
          </p:cNvPicPr>
          <p:nvPr/>
        </p:nvPicPr>
        <p:blipFill>
          <a:blip r:embed="rId13"/>
          <a:stretch>
            <a:fillRect/>
          </a:stretch>
        </p:blipFill>
        <p:spPr>
          <a:xfrm>
            <a:off x="3037412" y="4754445"/>
            <a:ext cx="1466107" cy="1466107"/>
          </a:xfrm>
          <a:prstGeom prst="rect">
            <a:avLst/>
          </a:prstGeom>
        </p:spPr>
      </p:pic>
      <p:pic>
        <p:nvPicPr>
          <p:cNvPr id="23" name="图片 22"/>
          <p:cNvPicPr>
            <a:picLocks noChangeAspect="1"/>
          </p:cNvPicPr>
          <p:nvPr/>
        </p:nvPicPr>
        <p:blipFill>
          <a:blip r:embed="rId14"/>
          <a:stretch>
            <a:fillRect/>
          </a:stretch>
        </p:blipFill>
        <p:spPr>
          <a:xfrm>
            <a:off x="4668649" y="4908660"/>
            <a:ext cx="979382" cy="1504244"/>
          </a:xfrm>
          <a:prstGeom prst="rect">
            <a:avLst/>
          </a:prstGeom>
        </p:spPr>
      </p:pic>
      <p:sp>
        <p:nvSpPr>
          <p:cNvPr id="24" name="矩形 23"/>
          <p:cNvSpPr/>
          <p:nvPr/>
        </p:nvSpPr>
        <p:spPr>
          <a:xfrm>
            <a:off x="7471811" y="723606"/>
            <a:ext cx="4134032" cy="5693866"/>
          </a:xfrm>
          <a:prstGeom prst="rect">
            <a:avLst/>
          </a:prstGeom>
        </p:spPr>
        <p:txBody>
          <a:bodyPr wrap="square">
            <a:spAutoFit/>
          </a:bodyPr>
          <a:lstStyle/>
          <a:p>
            <a:pPr marL="342900" indent="-342900" algn="just">
              <a:buFont typeface="Arial" panose="020B0604020202020204" pitchFamily="34" charset="0"/>
              <a:buChar char="•"/>
            </a:pPr>
            <a:r>
              <a:rPr lang="zh-CN" altLang="en-US" sz="2800" kern="0" dirty="0">
                <a:latin typeface="微软雅黑" panose="020B0503020204020204" pitchFamily="34" charset="-122"/>
                <a:ea typeface="微软雅黑" panose="020B0503020204020204" pitchFamily="34" charset="-122"/>
                <a:cs typeface="SimHei" charset="-122"/>
              </a:rPr>
              <a:t>学科发展战略</a:t>
            </a:r>
            <a:r>
              <a:rPr lang="zh-CN" altLang="en-US" sz="2800" kern="0" dirty="0" smtClean="0">
                <a:latin typeface="微软雅黑" panose="020B0503020204020204" pitchFamily="34" charset="-122"/>
                <a:ea typeface="微软雅黑" panose="020B0503020204020204" pitchFamily="34" charset="-122"/>
                <a:cs typeface="SimHei" charset="-122"/>
              </a:rPr>
              <a:t>研究起源于</a:t>
            </a:r>
            <a:r>
              <a:rPr lang="en-US" altLang="zh-CN" sz="2800" kern="0" dirty="0">
                <a:latin typeface="微软雅黑" panose="020B0503020204020204" pitchFamily="34" charset="-122"/>
                <a:ea typeface="微软雅黑" panose="020B0503020204020204" pitchFamily="34" charset="-122"/>
                <a:cs typeface="SimHei" charset="-122"/>
              </a:rPr>
              <a:t>2009</a:t>
            </a:r>
            <a:r>
              <a:rPr lang="zh-CN" altLang="en-US" sz="2800" kern="0" dirty="0" smtClean="0">
                <a:latin typeface="微软雅黑" panose="020B0503020204020204" pitchFamily="34" charset="-122"/>
                <a:ea typeface="微软雅黑" panose="020B0503020204020204" pitchFamily="34" charset="-122"/>
                <a:cs typeface="SimHei" charset="-122"/>
              </a:rPr>
              <a:t>年</a:t>
            </a:r>
            <a:r>
              <a:rPr lang="en-US" altLang="zh-CN" sz="2800" kern="0" dirty="0" smtClean="0">
                <a:latin typeface="微软雅黑" panose="020B0503020204020204" pitchFamily="34" charset="-122"/>
                <a:ea typeface="微软雅黑" panose="020B0503020204020204" pitchFamily="34" charset="-122"/>
                <a:cs typeface="SimHei" charset="-122"/>
              </a:rPr>
              <a:t>NSFC</a:t>
            </a:r>
            <a:r>
              <a:rPr lang="zh-CN" altLang="en-US" sz="2800" kern="0" dirty="0" smtClean="0">
                <a:latin typeface="微软雅黑" panose="020B0503020204020204" pitchFamily="34" charset="-122"/>
                <a:ea typeface="微软雅黑" panose="020B0503020204020204" pitchFamily="34" charset="-122"/>
                <a:cs typeface="SimHei" charset="-122"/>
              </a:rPr>
              <a:t>与</a:t>
            </a:r>
            <a:r>
              <a:rPr lang="en-US" altLang="zh-CN" sz="2800" kern="0" dirty="0" smtClean="0">
                <a:latin typeface="微软雅黑" panose="020B0503020204020204" pitchFamily="34" charset="-122"/>
                <a:ea typeface="微软雅黑" panose="020B0503020204020204" pitchFamily="34" charset="-122"/>
                <a:cs typeface="SimHei" charset="-122"/>
              </a:rPr>
              <a:t>CAS</a:t>
            </a:r>
            <a:r>
              <a:rPr lang="zh-CN" altLang="en-US" sz="2800" kern="0" dirty="0" smtClean="0">
                <a:latin typeface="微软雅黑" panose="020B0503020204020204" pitchFamily="34" charset="-122"/>
                <a:ea typeface="微软雅黑" panose="020B0503020204020204" pitchFamily="34" charset="-122"/>
                <a:cs typeface="SimHei" charset="-122"/>
              </a:rPr>
              <a:t>联合</a:t>
            </a:r>
            <a:r>
              <a:rPr lang="zh-CN" altLang="en-US" sz="2800" kern="0" dirty="0">
                <a:latin typeface="微软雅黑" panose="020B0503020204020204" pitchFamily="34" charset="-122"/>
                <a:ea typeface="微软雅黑" panose="020B0503020204020204" pitchFamily="34" charset="-122"/>
                <a:cs typeface="SimHei" charset="-122"/>
              </a:rPr>
              <a:t>启动的</a:t>
            </a:r>
            <a:r>
              <a:rPr lang="en-US" altLang="zh-CN" sz="2800" kern="0" dirty="0">
                <a:latin typeface="微软雅黑" panose="020B0503020204020204" pitchFamily="34" charset="-122"/>
                <a:ea typeface="微软雅黑" panose="020B0503020204020204" pitchFamily="34" charset="-122"/>
                <a:cs typeface="SimHei" charset="-122"/>
              </a:rPr>
              <a:t>2011-2020</a:t>
            </a:r>
            <a:r>
              <a:rPr lang="zh-CN" altLang="en-US" sz="2800" kern="0" dirty="0">
                <a:latin typeface="微软雅黑" panose="020B0503020204020204" pitchFamily="34" charset="-122"/>
                <a:ea typeface="微软雅黑" panose="020B0503020204020204" pitchFamily="34" charset="-122"/>
                <a:cs typeface="SimHei" charset="-122"/>
              </a:rPr>
              <a:t>年中国学科发展战略</a:t>
            </a:r>
            <a:r>
              <a:rPr lang="zh-CN" altLang="en-US" sz="2800" kern="0" dirty="0" smtClean="0">
                <a:latin typeface="微软雅黑" panose="020B0503020204020204" pitchFamily="34" charset="-122"/>
                <a:ea typeface="微软雅黑" panose="020B0503020204020204" pitchFamily="34" charset="-122"/>
                <a:cs typeface="SimHei" charset="-122"/>
              </a:rPr>
              <a:t>研究</a:t>
            </a:r>
            <a:endParaRPr lang="en-US" altLang="zh-CN" sz="2800" kern="0" dirty="0" smtClean="0">
              <a:latin typeface="微软雅黑" panose="020B0503020204020204" pitchFamily="34" charset="-122"/>
              <a:ea typeface="微软雅黑" panose="020B0503020204020204" pitchFamily="34" charset="-122"/>
              <a:cs typeface="SimHei" charset="-122"/>
            </a:endParaRPr>
          </a:p>
          <a:p>
            <a:pPr marL="342900" indent="-342900" algn="just">
              <a:buFont typeface="Arial" panose="020B0604020202020204" pitchFamily="34" charset="0"/>
              <a:buChar char="•"/>
            </a:pPr>
            <a:r>
              <a:rPr lang="en-US" altLang="zh-CN" sz="2800" kern="0" dirty="0" smtClean="0">
                <a:latin typeface="微软雅黑" panose="020B0503020204020204" pitchFamily="34" charset="-122"/>
                <a:ea typeface="微软雅黑" panose="020B0503020204020204" pitchFamily="34" charset="-122"/>
                <a:cs typeface="SimHei" charset="-122"/>
              </a:rPr>
              <a:t>2012</a:t>
            </a:r>
            <a:r>
              <a:rPr lang="zh-CN" altLang="en-US" sz="2800" kern="0" dirty="0" smtClean="0">
                <a:latin typeface="微软雅黑" panose="020B0503020204020204" pitchFamily="34" charset="-122"/>
                <a:ea typeface="微软雅黑" panose="020B0503020204020204" pitchFamily="34" charset="-122"/>
                <a:cs typeface="SimHei" charset="-122"/>
              </a:rPr>
              <a:t>年将</a:t>
            </a:r>
            <a:r>
              <a:rPr lang="zh-CN" altLang="en-US" sz="2800" kern="0" dirty="0">
                <a:latin typeface="微软雅黑" panose="020B0503020204020204" pitchFamily="34" charset="-122"/>
                <a:ea typeface="微软雅黑" panose="020B0503020204020204" pitchFamily="34" charset="-122"/>
                <a:cs typeface="SimHei" charset="-122"/>
              </a:rPr>
              <a:t>联合开展战略研究工作长期化和常态化，每年共同委托一批由院士牵头的高水平研究团队组成战略研究组承担研究</a:t>
            </a:r>
            <a:r>
              <a:rPr lang="zh-CN" altLang="en-US" sz="2800" kern="0" dirty="0" smtClean="0">
                <a:latin typeface="微软雅黑" panose="020B0503020204020204" pitchFamily="34" charset="-122"/>
                <a:ea typeface="微软雅黑" panose="020B0503020204020204" pitchFamily="34" charset="-122"/>
                <a:cs typeface="SimHei" charset="-122"/>
              </a:rPr>
              <a:t>任务</a:t>
            </a:r>
            <a:endParaRPr lang="en-US" altLang="zh-CN" sz="2800" kern="0" dirty="0" smtClean="0">
              <a:latin typeface="微软雅黑" panose="020B0503020204020204" pitchFamily="34" charset="-122"/>
              <a:ea typeface="微软雅黑" panose="020B0503020204020204" pitchFamily="34" charset="-122"/>
              <a:cs typeface="SimHei" charset="-122"/>
            </a:endParaRPr>
          </a:p>
          <a:p>
            <a:pPr marL="342900" indent="-342900" algn="just">
              <a:buFont typeface="Arial" panose="020B0604020202020204" pitchFamily="34" charset="0"/>
              <a:buChar char="•"/>
            </a:pPr>
            <a:r>
              <a:rPr lang="zh-CN" altLang="en-US" sz="2800" kern="0" dirty="0" smtClean="0">
                <a:latin typeface="微软雅黑" panose="020B0503020204020204" pitchFamily="34" charset="-122"/>
                <a:ea typeface="微软雅黑" panose="020B0503020204020204" pitchFamily="34" charset="-122"/>
                <a:cs typeface="SimHei" charset="-122"/>
              </a:rPr>
              <a:t>至</a:t>
            </a:r>
            <a:r>
              <a:rPr lang="en-US" altLang="zh-CN" sz="2800" kern="0" dirty="0" smtClean="0">
                <a:latin typeface="微软雅黑" panose="020B0503020204020204" pitchFamily="34" charset="-122"/>
                <a:ea typeface="微软雅黑" panose="020B0503020204020204" pitchFamily="34" charset="-122"/>
                <a:cs typeface="SimHei" charset="-122"/>
              </a:rPr>
              <a:t>2018</a:t>
            </a:r>
            <a:r>
              <a:rPr lang="zh-CN" altLang="en-US" sz="2800" kern="0" dirty="0" smtClean="0">
                <a:latin typeface="微软雅黑" panose="020B0503020204020204" pitchFamily="34" charset="-122"/>
                <a:ea typeface="微软雅黑" panose="020B0503020204020204" pitchFamily="34" charset="-122"/>
                <a:cs typeface="SimHei" charset="-122"/>
              </a:rPr>
              <a:t>年</a:t>
            </a:r>
            <a:r>
              <a:rPr lang="zh-CN" altLang="en-US" sz="2800" kern="0" dirty="0">
                <a:latin typeface="微软雅黑" panose="020B0503020204020204" pitchFamily="34" charset="-122"/>
                <a:ea typeface="微软雅黑" panose="020B0503020204020204" pitchFamily="34" charset="-122"/>
                <a:cs typeface="SimHei" charset="-122"/>
              </a:rPr>
              <a:t>，已陆续批准</a:t>
            </a:r>
            <a:r>
              <a:rPr lang="zh-CN" altLang="en-US" sz="2800" kern="0" dirty="0" smtClean="0">
                <a:latin typeface="微软雅黑" panose="020B0503020204020204" pitchFamily="34" charset="-122"/>
                <a:ea typeface="微软雅黑" panose="020B0503020204020204" pitchFamily="34" charset="-122"/>
                <a:cs typeface="SimHei" charset="-122"/>
              </a:rPr>
              <a:t>了</a:t>
            </a:r>
            <a:r>
              <a:rPr lang="en-US" altLang="zh-CN" sz="2800" kern="0" dirty="0" smtClean="0">
                <a:latin typeface="微软雅黑" panose="020B0503020204020204" pitchFamily="34" charset="-122"/>
                <a:ea typeface="微软雅黑" panose="020B0503020204020204" pitchFamily="34" charset="-122"/>
                <a:cs typeface="SimHei" charset="-122"/>
              </a:rPr>
              <a:t>77</a:t>
            </a:r>
            <a:r>
              <a:rPr lang="zh-CN" altLang="en-US" sz="2800" kern="0" dirty="0">
                <a:latin typeface="微软雅黑" panose="020B0503020204020204" pitchFamily="34" charset="-122"/>
                <a:ea typeface="微软雅黑" panose="020B0503020204020204" pitchFamily="34" charset="-122"/>
                <a:cs typeface="SimHei" charset="-122"/>
              </a:rPr>
              <a:t>个</a:t>
            </a:r>
            <a:r>
              <a:rPr lang="zh-CN" altLang="en-US" sz="2800" kern="0" dirty="0" smtClean="0">
                <a:latin typeface="微软雅黑" panose="020B0503020204020204" pitchFamily="34" charset="-122"/>
                <a:ea typeface="微软雅黑" panose="020B0503020204020204" pitchFamily="34" charset="-122"/>
                <a:cs typeface="SimHei" charset="-122"/>
              </a:rPr>
              <a:t>项目</a:t>
            </a:r>
            <a:endParaRPr lang="en-US" altLang="zh-CN" sz="2800" kern="0" dirty="0">
              <a:latin typeface="微软雅黑" panose="020B0503020204020204" pitchFamily="34" charset="-122"/>
              <a:ea typeface="微软雅黑" panose="020B0503020204020204" pitchFamily="34" charset="-122"/>
              <a:cs typeface="SimHei"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3</a:t>
            </a:fld>
            <a:endParaRPr kumimoji="1" lang="zh-CN" altLang="en-US" dirty="0"/>
          </a:p>
        </p:txBody>
      </p:sp>
    </p:spTree>
    <p:extLst>
      <p:ext uri="{BB962C8B-B14F-4D97-AF65-F5344CB8AC3E}">
        <p14:creationId xmlns:p14="http://schemas.microsoft.com/office/powerpoint/2010/main" val="1564169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软件发展概览</a:t>
            </a:r>
            <a:r>
              <a:rPr kumimoji="1" lang="en-US" altLang="zh-CN" dirty="0" smtClean="0"/>
              <a:t>-</a:t>
            </a:r>
            <a:r>
              <a:rPr kumimoji="1" lang="zh-CN" altLang="en-US" dirty="0"/>
              <a:t>事件</a:t>
            </a:r>
          </a:p>
        </p:txBody>
      </p:sp>
      <p:sp>
        <p:nvSpPr>
          <p:cNvPr id="9" name="AutoShape 2" descr="“中国学科发展战略”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 name="组合 5"/>
          <p:cNvGrpSpPr/>
          <p:nvPr/>
        </p:nvGrpSpPr>
        <p:grpSpPr>
          <a:xfrm>
            <a:off x="2966866" y="2241379"/>
            <a:ext cx="6004509" cy="2448272"/>
            <a:chOff x="1475656" y="2420888"/>
            <a:chExt cx="6004509" cy="2448272"/>
          </a:xfrm>
        </p:grpSpPr>
        <p:grpSp>
          <p:nvGrpSpPr>
            <p:cNvPr id="34" name="组合 33"/>
            <p:cNvGrpSpPr/>
            <p:nvPr/>
          </p:nvGrpSpPr>
          <p:grpSpPr>
            <a:xfrm>
              <a:off x="6248164" y="2420888"/>
              <a:ext cx="1232001" cy="1224136"/>
              <a:chOff x="5652120" y="2420888"/>
              <a:chExt cx="1232001" cy="1224136"/>
            </a:xfrm>
          </p:grpSpPr>
          <p:sp>
            <p:nvSpPr>
              <p:cNvPr id="42" name="弧形 41"/>
              <p:cNvSpPr/>
              <p:nvPr/>
            </p:nvSpPr>
            <p:spPr>
              <a:xfrm>
                <a:off x="5652120" y="2492896"/>
                <a:ext cx="1224136" cy="1080120"/>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sz="2000">
                  <a:latin typeface="微软雅黑" panose="020B0503020204020204" pitchFamily="34" charset="-122"/>
                  <a:ea typeface="微软雅黑" panose="020B0503020204020204" pitchFamily="34" charset="-122"/>
                </a:endParaRPr>
              </a:p>
            </p:txBody>
          </p:sp>
          <p:sp>
            <p:nvSpPr>
              <p:cNvPr id="43" name="弧形 42"/>
              <p:cNvSpPr/>
              <p:nvPr/>
            </p:nvSpPr>
            <p:spPr>
              <a:xfrm rot="5400000">
                <a:off x="5731993" y="2492896"/>
                <a:ext cx="1224136" cy="1080120"/>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sz="200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rot="10800000">
              <a:off x="1475656" y="3645024"/>
              <a:ext cx="1232001" cy="1224136"/>
              <a:chOff x="5652120" y="2420888"/>
              <a:chExt cx="1232001" cy="1224136"/>
            </a:xfrm>
          </p:grpSpPr>
          <p:sp>
            <p:nvSpPr>
              <p:cNvPr id="40" name="弧形 39"/>
              <p:cNvSpPr/>
              <p:nvPr/>
            </p:nvSpPr>
            <p:spPr>
              <a:xfrm>
                <a:off x="5652120" y="2492896"/>
                <a:ext cx="1224136" cy="1080120"/>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sz="2000">
                  <a:latin typeface="微软雅黑" panose="020B0503020204020204" pitchFamily="34" charset="-122"/>
                  <a:ea typeface="微软雅黑" panose="020B0503020204020204" pitchFamily="34" charset="-122"/>
                </a:endParaRPr>
              </a:p>
            </p:txBody>
          </p:sp>
          <p:sp>
            <p:nvSpPr>
              <p:cNvPr id="41" name="弧形 40"/>
              <p:cNvSpPr/>
              <p:nvPr/>
            </p:nvSpPr>
            <p:spPr>
              <a:xfrm rot="5400000">
                <a:off x="5731993" y="2492896"/>
                <a:ext cx="1224136" cy="1080120"/>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sz="2000">
                  <a:latin typeface="微软雅黑" panose="020B0503020204020204" pitchFamily="34" charset="-122"/>
                  <a:ea typeface="微软雅黑" panose="020B0503020204020204" pitchFamily="34" charset="-122"/>
                </a:endParaRPr>
              </a:p>
            </p:txBody>
          </p:sp>
        </p:grpSp>
        <p:cxnSp>
          <p:nvCxnSpPr>
            <p:cNvPr id="36" name="直接连接符 35"/>
            <p:cNvCxnSpPr/>
            <p:nvPr/>
          </p:nvCxnSpPr>
          <p:spPr>
            <a:xfrm>
              <a:off x="1691680" y="2492896"/>
              <a:ext cx="5198718"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015715" y="3645024"/>
              <a:ext cx="492438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071835" y="4796811"/>
              <a:ext cx="492438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724081" y="4796811"/>
              <a:ext cx="576064"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flipH="1">
            <a:off x="5070877" y="2257159"/>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8" name="文本框 36"/>
          <p:cNvSpPr txBox="1"/>
          <p:nvPr/>
        </p:nvSpPr>
        <p:spPr>
          <a:xfrm>
            <a:off x="4551042" y="1351821"/>
            <a:ext cx="1178400" cy="830997"/>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2400" b="1" dirty="0" smtClean="0">
                <a:solidFill>
                  <a:srgbClr val="FF0000"/>
                </a:solidFill>
                <a:latin typeface="微软雅黑" panose="020B0503020204020204" pitchFamily="34" charset="-122"/>
                <a:ea typeface="微软雅黑" panose="020B0503020204020204" pitchFamily="34" charset="-122"/>
              </a:rPr>
              <a:t>Turing</a:t>
            </a:r>
          </a:p>
          <a:p>
            <a:r>
              <a:rPr lang="zh-CN" altLang="en-US" sz="2400" b="1" dirty="0" smtClean="0">
                <a:solidFill>
                  <a:srgbClr val="FF0000"/>
                </a:solidFill>
                <a:latin typeface="微软雅黑" panose="020B0503020204020204" pitchFamily="34" charset="-122"/>
                <a:ea typeface="微软雅黑" panose="020B0503020204020204" pitchFamily="34" charset="-122"/>
              </a:rPr>
              <a:t>机出现</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10" name="文本框 42"/>
          <p:cNvSpPr txBox="1"/>
          <p:nvPr/>
        </p:nvSpPr>
        <p:spPr>
          <a:xfrm>
            <a:off x="2497377" y="1545606"/>
            <a:ext cx="2045240" cy="707886"/>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2000" dirty="0" smtClean="0">
                <a:latin typeface="微软雅黑" panose="020B0503020204020204" pitchFamily="34" charset="-122"/>
                <a:ea typeface="微软雅黑" panose="020B0503020204020204" pitchFamily="34" charset="-122"/>
              </a:rPr>
              <a:t>Ada</a:t>
            </a:r>
            <a:r>
              <a:rPr lang="zh-CN" altLang="en-US" sz="2000" dirty="0" smtClean="0">
                <a:latin typeface="微软雅黑" panose="020B0503020204020204" pitchFamily="34" charset="-122"/>
                <a:ea typeface="微软雅黑" panose="020B0503020204020204" pitchFamily="34" charset="-122"/>
              </a:rPr>
              <a:t>用分析机</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计算</a:t>
            </a:r>
            <a:r>
              <a:rPr lang="en-US" altLang="zh-CN" sz="2000" dirty="0" smtClean="0">
                <a:latin typeface="微软雅黑" panose="020B0503020204020204" pitchFamily="34" charset="-122"/>
                <a:ea typeface="微软雅黑" panose="020B0503020204020204" pitchFamily="34" charset="-122"/>
              </a:rPr>
              <a:t>Bernoulli</a:t>
            </a:r>
            <a:r>
              <a:rPr lang="zh-CN" altLang="en-US" sz="2000" dirty="0" smtClean="0">
                <a:latin typeface="微软雅黑" panose="020B0503020204020204" pitchFamily="34" charset="-122"/>
                <a:ea typeface="微软雅黑" panose="020B0503020204020204" pitchFamily="34" charset="-122"/>
              </a:rPr>
              <a:t>数</a:t>
            </a:r>
            <a:endParaRPr lang="en-US" sz="2000" dirty="0">
              <a:latin typeface="微软雅黑" panose="020B0503020204020204" pitchFamily="34" charset="-122"/>
              <a:ea typeface="微软雅黑" panose="020B0503020204020204" pitchFamily="34" charset="-122"/>
            </a:endParaRPr>
          </a:p>
        </p:txBody>
      </p:sp>
      <p:sp>
        <p:nvSpPr>
          <p:cNvPr id="11" name="文本框 43"/>
          <p:cNvSpPr txBox="1"/>
          <p:nvPr/>
        </p:nvSpPr>
        <p:spPr>
          <a:xfrm>
            <a:off x="6063393" y="1753417"/>
            <a:ext cx="958468"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2000" dirty="0">
                <a:latin typeface="微软雅黑" panose="020B0503020204020204" pitchFamily="34" charset="-122"/>
                <a:ea typeface="微软雅黑" panose="020B0503020204020204" pitchFamily="34" charset="-122"/>
              </a:rPr>
              <a:t>ENIAC</a:t>
            </a:r>
          </a:p>
        </p:txBody>
      </p:sp>
      <p:cxnSp>
        <p:nvCxnSpPr>
          <p:cNvPr id="12" name="直接连接符 11"/>
          <p:cNvCxnSpPr/>
          <p:nvPr/>
        </p:nvCxnSpPr>
        <p:spPr>
          <a:xfrm flipH="1">
            <a:off x="6567266" y="2257159"/>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13" name="文本框 47"/>
          <p:cNvSpPr txBox="1"/>
          <p:nvPr/>
        </p:nvSpPr>
        <p:spPr>
          <a:xfrm>
            <a:off x="7558273" y="3521742"/>
            <a:ext cx="1516762" cy="707886"/>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2000" dirty="0" smtClean="0">
                <a:latin typeface="微软雅黑" panose="020B0503020204020204" pitchFamily="34" charset="-122"/>
                <a:ea typeface="微软雅黑" panose="020B0503020204020204" pitchFamily="34" charset="-122"/>
              </a:rPr>
              <a:t>Mainframe</a:t>
            </a:r>
          </a:p>
          <a:p>
            <a:r>
              <a:rPr lang="zh-CN" altLang="en-US" sz="2000" dirty="0" smtClean="0">
                <a:latin typeface="微软雅黑" panose="020B0503020204020204" pitchFamily="34" charset="-122"/>
                <a:ea typeface="微软雅黑" panose="020B0503020204020204" pitchFamily="34" charset="-122"/>
              </a:rPr>
              <a:t>机出现</a:t>
            </a:r>
            <a:endParaRPr lang="en-US" sz="2000" dirty="0">
              <a:latin typeface="微软雅黑" panose="020B0503020204020204" pitchFamily="34" charset="-122"/>
              <a:ea typeface="微软雅黑" panose="020B0503020204020204" pitchFamily="34" charset="-122"/>
            </a:endParaRPr>
          </a:p>
        </p:txBody>
      </p:sp>
      <p:cxnSp>
        <p:nvCxnSpPr>
          <p:cNvPr id="14" name="直接连接符 13"/>
          <p:cNvCxnSpPr/>
          <p:nvPr/>
        </p:nvCxnSpPr>
        <p:spPr>
          <a:xfrm flipH="1">
            <a:off x="8095830" y="3385615"/>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15" name="文本框 49"/>
          <p:cNvSpPr txBox="1"/>
          <p:nvPr/>
        </p:nvSpPr>
        <p:spPr>
          <a:xfrm>
            <a:off x="5559631" y="3425204"/>
            <a:ext cx="2040367" cy="1200329"/>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2400" b="1" dirty="0" smtClean="0">
                <a:solidFill>
                  <a:srgbClr val="FF0000"/>
                </a:solidFill>
                <a:latin typeface="微软雅黑" panose="020B0503020204020204" pitchFamily="34" charset="-122"/>
                <a:ea typeface="微软雅黑" panose="020B0503020204020204" pitchFamily="34" charset="-122"/>
              </a:rPr>
              <a:t>Software</a:t>
            </a:r>
          </a:p>
          <a:p>
            <a:r>
              <a:rPr lang="en-US" altLang="zh-CN" sz="2400" b="1" dirty="0" smtClean="0">
                <a:solidFill>
                  <a:srgbClr val="FF0000"/>
                </a:solidFill>
                <a:latin typeface="微软雅黑" panose="020B0503020204020204" pitchFamily="34" charset="-122"/>
                <a:ea typeface="微软雅黑" panose="020B0503020204020204" pitchFamily="34" charset="-122"/>
              </a:rPr>
              <a:t>Engineering</a:t>
            </a:r>
          </a:p>
          <a:p>
            <a:r>
              <a:rPr lang="zh-CN" altLang="en-US" sz="2400" b="1" dirty="0" smtClean="0">
                <a:solidFill>
                  <a:srgbClr val="FF0000"/>
                </a:solidFill>
                <a:latin typeface="微软雅黑" panose="020B0503020204020204" pitchFamily="34" charset="-122"/>
                <a:ea typeface="微软雅黑" panose="020B0503020204020204" pitchFamily="34" charset="-122"/>
              </a:rPr>
              <a:t>出现</a:t>
            </a:r>
            <a:r>
              <a:rPr lang="en-US" altLang="zh-CN" sz="2400" b="1" dirty="0" smtClean="0">
                <a:solidFill>
                  <a:srgbClr val="FF0000"/>
                </a:solidFill>
                <a:latin typeface="微软雅黑" panose="020B0503020204020204" pitchFamily="34" charset="-122"/>
                <a:ea typeface="微软雅黑" panose="020B0503020204020204" pitchFamily="34" charset="-122"/>
              </a:rPr>
              <a:t>(1968</a:t>
            </a:r>
            <a:r>
              <a:rPr lang="en-US" altLang="zh-CN" sz="2400" b="1" dirty="0">
                <a:solidFill>
                  <a:srgbClr val="FF0000"/>
                </a:solidFill>
                <a:latin typeface="微软雅黑" panose="020B0503020204020204" pitchFamily="34" charset="-122"/>
                <a:ea typeface="微软雅黑" panose="020B0503020204020204" pitchFamily="34" charset="-122"/>
              </a:rPr>
              <a:t>)</a:t>
            </a:r>
            <a:endParaRPr lang="en-US" sz="2400" b="1" dirty="0">
              <a:solidFill>
                <a:srgbClr val="FF0000"/>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flipH="1">
            <a:off x="6243353" y="3401396"/>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17" name="文本框 51"/>
          <p:cNvSpPr txBox="1"/>
          <p:nvPr/>
        </p:nvSpPr>
        <p:spPr>
          <a:xfrm>
            <a:off x="3777433" y="2983879"/>
            <a:ext cx="1750031"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2000" dirty="0" smtClean="0">
                <a:latin typeface="微软雅黑" panose="020B0503020204020204" pitchFamily="34" charset="-122"/>
                <a:ea typeface="微软雅黑" panose="020B0503020204020204" pitchFamily="34" charset="-122"/>
              </a:rPr>
              <a:t>Network</a:t>
            </a:r>
            <a:r>
              <a:rPr lang="zh-CN" altLang="en-US" sz="2000" dirty="0" smtClean="0">
                <a:latin typeface="微软雅黑" panose="020B0503020204020204" pitchFamily="34" charset="-122"/>
                <a:ea typeface="微软雅黑" panose="020B0503020204020204" pitchFamily="34" charset="-122"/>
              </a:rPr>
              <a:t>出现</a:t>
            </a:r>
            <a:endParaRPr lang="en-US" sz="2000" dirty="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flipH="1">
            <a:off x="2886887" y="4041579"/>
            <a:ext cx="15995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56"/>
          <p:cNvSpPr txBox="1"/>
          <p:nvPr/>
        </p:nvSpPr>
        <p:spPr>
          <a:xfrm>
            <a:off x="3019657" y="3816534"/>
            <a:ext cx="1669624"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2000" dirty="0" smtClean="0">
                <a:latin typeface="微软雅黑" panose="020B0503020204020204" pitchFamily="34" charset="-122"/>
                <a:ea typeface="微软雅黑" panose="020B0503020204020204" pitchFamily="34" charset="-122"/>
              </a:rPr>
              <a:t>Internet</a:t>
            </a:r>
            <a:r>
              <a:rPr lang="zh-CN" altLang="en-US" sz="2000" dirty="0" smtClean="0">
                <a:latin typeface="微软雅黑" panose="020B0503020204020204" pitchFamily="34" charset="-122"/>
                <a:ea typeface="微软雅黑" panose="020B0503020204020204" pitchFamily="34" charset="-122"/>
              </a:rPr>
              <a:t>出现</a:t>
            </a:r>
            <a:endParaRPr lang="en-US" sz="2000" dirty="0">
              <a:latin typeface="微软雅黑" panose="020B0503020204020204" pitchFamily="34" charset="-122"/>
              <a:ea typeface="微软雅黑" panose="020B0503020204020204" pitchFamily="34" charset="-122"/>
            </a:endParaRPr>
          </a:p>
        </p:txBody>
      </p:sp>
      <p:cxnSp>
        <p:nvCxnSpPr>
          <p:cNvPr id="20" name="直接连接符 19"/>
          <p:cNvCxnSpPr/>
          <p:nvPr/>
        </p:nvCxnSpPr>
        <p:spPr>
          <a:xfrm flipH="1">
            <a:off x="4444494" y="4561415"/>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1" name="文本框 58"/>
          <p:cNvSpPr txBox="1"/>
          <p:nvPr/>
        </p:nvSpPr>
        <p:spPr>
          <a:xfrm>
            <a:off x="5736306" y="4689651"/>
            <a:ext cx="1669624"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2000" dirty="0" smtClean="0">
                <a:latin typeface="微软雅黑" panose="020B0503020204020204" pitchFamily="34" charset="-122"/>
                <a:ea typeface="微软雅黑" panose="020B0503020204020204" pitchFamily="34" charset="-122"/>
              </a:rPr>
              <a:t>Internet</a:t>
            </a:r>
            <a:r>
              <a:rPr lang="zh-CN" altLang="en-US" sz="2000" dirty="0" smtClean="0">
                <a:latin typeface="微软雅黑" panose="020B0503020204020204" pitchFamily="34" charset="-122"/>
                <a:ea typeface="微软雅黑" panose="020B0503020204020204" pitchFamily="34" charset="-122"/>
              </a:rPr>
              <a:t>繁荣</a:t>
            </a:r>
            <a:endParaRPr lang="en-US" sz="2000" dirty="0">
              <a:latin typeface="微软雅黑" panose="020B0503020204020204" pitchFamily="34" charset="-122"/>
              <a:ea typeface="微软雅黑" panose="020B0503020204020204" pitchFamily="34" charset="-122"/>
            </a:endParaRPr>
          </a:p>
        </p:txBody>
      </p:sp>
      <p:cxnSp>
        <p:nvCxnSpPr>
          <p:cNvPr id="22" name="直接连接符 21"/>
          <p:cNvCxnSpPr/>
          <p:nvPr/>
        </p:nvCxnSpPr>
        <p:spPr>
          <a:xfrm flipH="1">
            <a:off x="6450604" y="4549471"/>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60"/>
          <p:cNvSpPr txBox="1"/>
          <p:nvPr/>
        </p:nvSpPr>
        <p:spPr>
          <a:xfrm>
            <a:off x="7418972" y="1776728"/>
            <a:ext cx="1800301"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2000" dirty="0" smtClean="0">
                <a:latin typeface="微软雅黑" panose="020B0503020204020204" pitchFamily="34" charset="-122"/>
                <a:ea typeface="微软雅黑" panose="020B0503020204020204" pitchFamily="34" charset="-122"/>
              </a:rPr>
              <a:t>EDVAC(1949)</a:t>
            </a:r>
            <a:endParaRPr lang="en-US" sz="2000" dirty="0">
              <a:latin typeface="微软雅黑" panose="020B0503020204020204" pitchFamily="34" charset="-122"/>
              <a:ea typeface="微软雅黑" panose="020B0503020204020204" pitchFamily="34" charset="-122"/>
            </a:endParaRPr>
          </a:p>
        </p:txBody>
      </p:sp>
      <p:cxnSp>
        <p:nvCxnSpPr>
          <p:cNvPr id="24" name="直接连接符 23"/>
          <p:cNvCxnSpPr/>
          <p:nvPr/>
        </p:nvCxnSpPr>
        <p:spPr>
          <a:xfrm flipH="1">
            <a:off x="7877011" y="2233006"/>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5" name="文本框 62"/>
          <p:cNvSpPr txBox="1"/>
          <p:nvPr/>
        </p:nvSpPr>
        <p:spPr>
          <a:xfrm>
            <a:off x="6514898" y="2441282"/>
            <a:ext cx="1865319"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2000" dirty="0" smtClean="0">
                <a:latin typeface="微软雅黑" panose="020B0503020204020204" pitchFamily="34" charset="-122"/>
                <a:ea typeface="微软雅黑" panose="020B0503020204020204" pitchFamily="34" charset="-122"/>
              </a:rPr>
              <a:t>BABY(1948/9)</a:t>
            </a:r>
            <a:endParaRPr lang="en-US" sz="2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flipH="1">
            <a:off x="7248432" y="2238806"/>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文本框 65"/>
          <p:cNvSpPr txBox="1"/>
          <p:nvPr/>
        </p:nvSpPr>
        <p:spPr>
          <a:xfrm>
            <a:off x="3635618" y="4673190"/>
            <a:ext cx="1923412" cy="707886"/>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altLang="zh-CN" sz="2000" dirty="0" smtClean="0">
                <a:latin typeface="微软雅黑" panose="020B0503020204020204" pitchFamily="34" charset="-122"/>
                <a:ea typeface="微软雅黑" panose="020B0503020204020204" pitchFamily="34" charset="-122"/>
              </a:rPr>
              <a:t>Minicomputer</a:t>
            </a:r>
            <a:endParaRPr lang="en-US" altLang="zh-CN" sz="2000" dirty="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出现</a:t>
            </a:r>
            <a:endParaRPr lang="en-US" sz="2000" dirty="0">
              <a:latin typeface="微软雅黑" panose="020B0503020204020204" pitchFamily="34" charset="-122"/>
              <a:ea typeface="微软雅黑" panose="020B0503020204020204" pitchFamily="34" charset="-122"/>
            </a:endParaRPr>
          </a:p>
        </p:txBody>
      </p:sp>
      <p:cxnSp>
        <p:nvCxnSpPr>
          <p:cNvPr id="28" name="直接连接符 27"/>
          <p:cNvCxnSpPr/>
          <p:nvPr/>
        </p:nvCxnSpPr>
        <p:spPr>
          <a:xfrm flipH="1">
            <a:off x="4551042" y="3398208"/>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29" name="文本框 67"/>
          <p:cNvSpPr txBox="1"/>
          <p:nvPr/>
        </p:nvSpPr>
        <p:spPr>
          <a:xfrm>
            <a:off x="9176213" y="1587398"/>
            <a:ext cx="1415772" cy="830997"/>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2400" b="1" dirty="0" smtClean="0">
                <a:solidFill>
                  <a:srgbClr val="FF6600"/>
                </a:solidFill>
                <a:latin typeface="微软雅黑" panose="020B0503020204020204" pitchFamily="34" charset="-122"/>
                <a:ea typeface="微软雅黑" panose="020B0503020204020204" pitchFamily="34" charset="-122"/>
              </a:rPr>
              <a:t>加速计算</a:t>
            </a:r>
            <a:endParaRPr lang="en-US" altLang="zh-CN" sz="2400" b="1" dirty="0" smtClean="0">
              <a:solidFill>
                <a:srgbClr val="FF6600"/>
              </a:solidFill>
              <a:latin typeface="微软雅黑" panose="020B0503020204020204" pitchFamily="34" charset="-122"/>
              <a:ea typeface="微软雅黑" panose="020B0503020204020204" pitchFamily="34" charset="-122"/>
            </a:endParaRPr>
          </a:p>
          <a:p>
            <a:r>
              <a:rPr lang="zh-CN" altLang="en-US" sz="2400" b="1" dirty="0" smtClean="0">
                <a:solidFill>
                  <a:srgbClr val="FF6600"/>
                </a:solidFill>
                <a:latin typeface="微软雅黑" panose="020B0503020204020204" pitchFamily="34" charset="-122"/>
                <a:ea typeface="微软雅黑" panose="020B0503020204020204" pitchFamily="34" charset="-122"/>
              </a:rPr>
              <a:t>的目的</a:t>
            </a:r>
            <a:endParaRPr lang="en-US" sz="2400" b="1" dirty="0">
              <a:solidFill>
                <a:srgbClr val="FF6600"/>
              </a:solidFill>
              <a:latin typeface="微软雅黑" panose="020B0503020204020204" pitchFamily="34" charset="-122"/>
              <a:ea typeface="微软雅黑" panose="020B0503020204020204" pitchFamily="34" charset="-122"/>
            </a:endParaRPr>
          </a:p>
        </p:txBody>
      </p:sp>
      <p:sp>
        <p:nvSpPr>
          <p:cNvPr id="30" name="文本框 68"/>
          <p:cNvSpPr txBox="1"/>
          <p:nvPr/>
        </p:nvSpPr>
        <p:spPr>
          <a:xfrm>
            <a:off x="9206994" y="3140059"/>
            <a:ext cx="1107996" cy="830997"/>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2400" b="1" dirty="0" smtClean="0">
                <a:solidFill>
                  <a:srgbClr val="FF6600"/>
                </a:solidFill>
                <a:latin typeface="微软雅黑" panose="020B0503020204020204" pitchFamily="34" charset="-122"/>
                <a:ea typeface="微软雅黑" panose="020B0503020204020204" pitchFamily="34" charset="-122"/>
              </a:rPr>
              <a:t>求解</a:t>
            </a:r>
            <a:endParaRPr lang="en-US" altLang="zh-CN" sz="2400" b="1" dirty="0" smtClean="0">
              <a:solidFill>
                <a:srgbClr val="FF6600"/>
              </a:solidFill>
              <a:latin typeface="微软雅黑" panose="020B0503020204020204" pitchFamily="34" charset="-122"/>
              <a:ea typeface="微软雅黑" panose="020B0503020204020204" pitchFamily="34" charset="-122"/>
            </a:endParaRPr>
          </a:p>
          <a:p>
            <a:r>
              <a:rPr lang="zh-CN" altLang="en-US" sz="2400" b="1" dirty="0" smtClean="0">
                <a:solidFill>
                  <a:srgbClr val="FF6600"/>
                </a:solidFill>
                <a:latin typeface="微软雅黑" panose="020B0503020204020204" pitchFamily="34" charset="-122"/>
                <a:ea typeface="微软雅黑" panose="020B0503020204020204" pitchFamily="34" charset="-122"/>
              </a:rPr>
              <a:t>新问题</a:t>
            </a:r>
            <a:endParaRPr lang="en-US" sz="2400" b="1" dirty="0">
              <a:solidFill>
                <a:srgbClr val="FF6600"/>
              </a:solidFill>
              <a:latin typeface="微软雅黑" panose="020B0503020204020204" pitchFamily="34" charset="-122"/>
              <a:ea typeface="微软雅黑" panose="020B0503020204020204" pitchFamily="34" charset="-122"/>
            </a:endParaRPr>
          </a:p>
        </p:txBody>
      </p:sp>
      <p:sp>
        <p:nvSpPr>
          <p:cNvPr id="31" name="文本框 69"/>
          <p:cNvSpPr txBox="1"/>
          <p:nvPr/>
        </p:nvSpPr>
        <p:spPr>
          <a:xfrm>
            <a:off x="1996043" y="4689651"/>
            <a:ext cx="1358064"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2400" b="1" dirty="0" smtClean="0">
                <a:solidFill>
                  <a:srgbClr val="FF6600"/>
                </a:solidFill>
                <a:latin typeface="微软雅黑" panose="020B0503020204020204" pitchFamily="34" charset="-122"/>
                <a:ea typeface="微软雅黑" panose="020B0503020204020204" pitchFamily="34" charset="-122"/>
              </a:rPr>
              <a:t>第</a:t>
            </a:r>
            <a:r>
              <a:rPr lang="en-US" altLang="zh-CN" sz="2400" b="1" dirty="0" smtClean="0">
                <a:solidFill>
                  <a:srgbClr val="FF6600"/>
                </a:solidFill>
                <a:latin typeface="微软雅黑" panose="020B0503020204020204" pitchFamily="34" charset="-122"/>
                <a:ea typeface="微软雅黑" panose="020B0503020204020204" pitchFamily="34" charset="-122"/>
              </a:rPr>
              <a:t>N</a:t>
            </a:r>
            <a:r>
              <a:rPr lang="zh-CN" altLang="en-US" sz="2400" b="1" dirty="0" smtClean="0">
                <a:solidFill>
                  <a:srgbClr val="FF6600"/>
                </a:solidFill>
                <a:latin typeface="微软雅黑" panose="020B0503020204020204" pitchFamily="34" charset="-122"/>
                <a:ea typeface="微软雅黑" panose="020B0503020204020204" pitchFamily="34" charset="-122"/>
              </a:rPr>
              <a:t>范式</a:t>
            </a:r>
            <a:endParaRPr lang="en-US" sz="2400" b="1" dirty="0">
              <a:solidFill>
                <a:srgbClr val="FF6600"/>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H="1">
            <a:off x="6178178" y="3399106"/>
            <a:ext cx="2" cy="128236"/>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33" name="文本框 40"/>
          <p:cNvSpPr txBox="1"/>
          <p:nvPr/>
        </p:nvSpPr>
        <p:spPr>
          <a:xfrm>
            <a:off x="5559631" y="2913400"/>
            <a:ext cx="2412840" cy="461665"/>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zh-CN" altLang="en-US" sz="2400" b="1" dirty="0" smtClean="0">
                <a:solidFill>
                  <a:srgbClr val="FF0000"/>
                </a:solidFill>
                <a:latin typeface="微软雅黑" panose="020B0503020204020204" pitchFamily="34" charset="-122"/>
                <a:ea typeface="微软雅黑" panose="020B0503020204020204" pitchFamily="34" charset="-122"/>
              </a:rPr>
              <a:t>软件解绑</a:t>
            </a:r>
            <a:r>
              <a:rPr lang="en-US" altLang="zh-CN" sz="2400" b="1" dirty="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1968</a:t>
            </a:r>
            <a:r>
              <a:rPr lang="en-US" altLang="zh-CN" sz="2400" b="1" dirty="0">
                <a:solidFill>
                  <a:srgbClr val="FF0000"/>
                </a:solidFill>
                <a:latin typeface="微软雅黑" panose="020B0503020204020204" pitchFamily="34" charset="-122"/>
                <a:ea typeface="微软雅黑" panose="020B0503020204020204" pitchFamily="34" charset="-122"/>
              </a:rPr>
              <a:t>)</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44" name="文本框 60"/>
          <p:cNvSpPr txBox="1"/>
          <p:nvPr/>
        </p:nvSpPr>
        <p:spPr>
          <a:xfrm>
            <a:off x="9064629" y="2623695"/>
            <a:ext cx="1888466" cy="400110"/>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r>
              <a:rPr lang="en-US" sz="2000" dirty="0" smtClean="0">
                <a:latin typeface="微软雅黑" panose="020B0503020204020204" pitchFamily="34" charset="-122"/>
                <a:ea typeface="微软雅黑" panose="020B0503020204020204" pitchFamily="34" charset="-122"/>
              </a:rPr>
              <a:t>ENIVAC(1951)</a:t>
            </a:r>
            <a:endParaRPr lang="en-US" sz="2000" dirty="0">
              <a:latin typeface="微软雅黑" panose="020B0503020204020204" pitchFamily="34" charset="-122"/>
              <a:ea typeface="微软雅黑" panose="020B0503020204020204" pitchFamily="34" charset="-122"/>
            </a:endParaRPr>
          </a:p>
        </p:txBody>
      </p:sp>
      <p:cxnSp>
        <p:nvCxnSpPr>
          <p:cNvPr id="45" name="直接连接符 44"/>
          <p:cNvCxnSpPr/>
          <p:nvPr/>
        </p:nvCxnSpPr>
        <p:spPr>
          <a:xfrm flipH="1">
            <a:off x="8887900" y="2808361"/>
            <a:ext cx="159955" cy="0"/>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30</a:t>
            </a:fld>
            <a:endParaRPr kumimoji="1" lang="zh-CN" altLang="en-US" dirty="0"/>
          </a:p>
        </p:txBody>
      </p:sp>
    </p:spTree>
    <p:extLst>
      <p:ext uri="{BB962C8B-B14F-4D97-AF65-F5344CB8AC3E}">
        <p14:creationId xmlns:p14="http://schemas.microsoft.com/office/powerpoint/2010/main" val="33037381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软件发展概览</a:t>
            </a:r>
            <a:r>
              <a:rPr kumimoji="1" lang="en-US" altLang="zh-CN" dirty="0" smtClean="0"/>
              <a:t>-</a:t>
            </a:r>
            <a:r>
              <a:rPr kumimoji="1" lang="zh-CN" altLang="en-US" dirty="0" smtClean="0"/>
              <a:t>软件独立</a:t>
            </a:r>
            <a:r>
              <a:rPr kumimoji="1" lang="zh-CN" altLang="en-US" dirty="0"/>
              <a:t>与</a:t>
            </a:r>
            <a:r>
              <a:rPr kumimoji="1" lang="zh-CN" altLang="en-US" dirty="0" smtClean="0"/>
              <a:t>软件工程</a:t>
            </a:r>
            <a:endParaRPr kumimoji="1" lang="zh-CN" altLang="en-US" dirty="0"/>
          </a:p>
        </p:txBody>
      </p:sp>
      <p:sp>
        <p:nvSpPr>
          <p:cNvPr id="9" name="AutoShape 2" descr="“中国学科发展战略”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6" name="图片 45"/>
          <p:cNvPicPr>
            <a:picLocks noChangeAspect="1"/>
          </p:cNvPicPr>
          <p:nvPr/>
        </p:nvPicPr>
        <p:blipFill>
          <a:blip r:embed="rId3"/>
          <a:stretch>
            <a:fillRect/>
          </a:stretch>
        </p:blipFill>
        <p:spPr>
          <a:xfrm>
            <a:off x="7532603" y="1107655"/>
            <a:ext cx="4221939" cy="2845220"/>
          </a:xfrm>
          <a:prstGeom prst="rect">
            <a:avLst/>
          </a:prstGeom>
        </p:spPr>
      </p:pic>
      <p:pic>
        <p:nvPicPr>
          <p:cNvPr id="47" name="图片 46"/>
          <p:cNvPicPr>
            <a:picLocks noChangeAspect="1"/>
          </p:cNvPicPr>
          <p:nvPr/>
        </p:nvPicPr>
        <p:blipFill>
          <a:blip r:embed="rId4"/>
          <a:stretch>
            <a:fillRect/>
          </a:stretch>
        </p:blipFill>
        <p:spPr>
          <a:xfrm>
            <a:off x="7532603" y="3952875"/>
            <a:ext cx="4173668" cy="2845220"/>
          </a:xfrm>
          <a:prstGeom prst="rect">
            <a:avLst/>
          </a:prstGeom>
        </p:spPr>
      </p:pic>
      <p:pic>
        <p:nvPicPr>
          <p:cNvPr id="48" name="图片 47"/>
          <p:cNvPicPr>
            <a:picLocks noChangeAspect="1"/>
          </p:cNvPicPr>
          <p:nvPr/>
        </p:nvPicPr>
        <p:blipFill>
          <a:blip r:embed="rId5"/>
          <a:stretch>
            <a:fillRect/>
          </a:stretch>
        </p:blipFill>
        <p:spPr>
          <a:xfrm>
            <a:off x="5894303" y="1107655"/>
            <a:ext cx="1638300" cy="2476500"/>
          </a:xfrm>
          <a:prstGeom prst="rect">
            <a:avLst/>
          </a:prstGeom>
        </p:spPr>
      </p:pic>
      <p:sp>
        <p:nvSpPr>
          <p:cNvPr id="49" name="矩形 48"/>
          <p:cNvSpPr/>
          <p:nvPr/>
        </p:nvSpPr>
        <p:spPr>
          <a:xfrm>
            <a:off x="3095655" y="6521096"/>
            <a:ext cx="4388677" cy="276999"/>
          </a:xfrm>
          <a:prstGeom prst="rect">
            <a:avLst/>
          </a:prstGeom>
        </p:spPr>
        <p:txBody>
          <a:bodyPr wrap="square">
            <a:spAutoFit/>
          </a:bodyPr>
          <a:lstStyle/>
          <a:p>
            <a:r>
              <a:rPr lang="en-US" sz="1200" dirty="0"/>
              <a:t>http://homepages.cs.ncl.ac.uk/brian.randell/NATO/index.html</a:t>
            </a:r>
          </a:p>
        </p:txBody>
      </p:sp>
      <p:pic>
        <p:nvPicPr>
          <p:cNvPr id="4" name="图片 3"/>
          <p:cNvPicPr>
            <a:picLocks noChangeAspect="1"/>
          </p:cNvPicPr>
          <p:nvPr/>
        </p:nvPicPr>
        <p:blipFill>
          <a:blip r:embed="rId6"/>
          <a:stretch>
            <a:fillRect/>
          </a:stretch>
        </p:blipFill>
        <p:spPr>
          <a:xfrm>
            <a:off x="460375" y="1144977"/>
            <a:ext cx="3936126" cy="5321059"/>
          </a:xfrm>
          <a:prstGeom prst="rect">
            <a:avLst/>
          </a:prstGeom>
          <a:ln w="38100">
            <a:solidFill>
              <a:srgbClr val="00B0F0"/>
            </a:solidFill>
          </a:ln>
        </p:spPr>
      </p:pic>
      <p:pic>
        <p:nvPicPr>
          <p:cNvPr id="3" name="图片 2"/>
          <p:cNvPicPr>
            <a:picLocks noChangeAspect="1"/>
          </p:cNvPicPr>
          <p:nvPr/>
        </p:nvPicPr>
        <p:blipFill>
          <a:blip r:embed="rId7"/>
          <a:stretch>
            <a:fillRect/>
          </a:stretch>
        </p:blipFill>
        <p:spPr>
          <a:xfrm>
            <a:off x="3235065" y="1107655"/>
            <a:ext cx="1888055" cy="2476500"/>
          </a:xfrm>
          <a:prstGeom prst="rect">
            <a:avLst/>
          </a:prstGeom>
        </p:spPr>
      </p:pic>
      <p:sp>
        <p:nvSpPr>
          <p:cNvPr id="5" name="灯片编号占位符 4"/>
          <p:cNvSpPr>
            <a:spLocks noGrp="1"/>
          </p:cNvSpPr>
          <p:nvPr>
            <p:ph type="sldNum" sz="quarter" idx="12"/>
          </p:nvPr>
        </p:nvSpPr>
        <p:spPr/>
        <p:txBody>
          <a:bodyPr/>
          <a:lstStyle/>
          <a:p>
            <a:pPr algn="r"/>
            <a:fld id="{C41C33A7-660B-6B46-BC7E-6F7B919FC387}" type="slidenum">
              <a:rPr kumimoji="1" lang="zh-CN" altLang="en-US" smtClean="0"/>
              <a:pPr algn="r"/>
              <a:t>31</a:t>
            </a:fld>
            <a:endParaRPr kumimoji="1" lang="zh-CN" altLang="en-US" dirty="0"/>
          </a:p>
        </p:txBody>
      </p:sp>
    </p:spTree>
    <p:extLst>
      <p:ext uri="{BB962C8B-B14F-4D97-AF65-F5344CB8AC3E}">
        <p14:creationId xmlns:p14="http://schemas.microsoft.com/office/powerpoint/2010/main" val="10953997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a:xfrm>
            <a:off x="0" y="3021081"/>
            <a:ext cx="12192000" cy="833089"/>
          </a:xfrm>
        </p:spPr>
        <p:txBody>
          <a:bodyPr anchor="ctr"/>
          <a:lstStyle/>
          <a:p>
            <a:pPr algn="ctr"/>
            <a:r>
              <a:rPr lang="zh-CN" altLang="en-US" dirty="0" smtClean="0">
                <a:latin typeface="微软雅黑" panose="020B0503020204020204" pitchFamily="34" charset="-122"/>
                <a:ea typeface="微软雅黑" panose="020B0503020204020204" pitchFamily="34" charset="-122"/>
              </a:rPr>
              <a:t>平台和应用是软件发展的外在驱动力</a:t>
            </a:r>
            <a:endParaRPr lang="zh-CN" altLang="en-US" dirty="0">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32</a:t>
            </a:fld>
            <a:endParaRPr kumimoji="1" lang="zh-CN" altLang="en-US" dirty="0"/>
          </a:p>
        </p:txBody>
      </p:sp>
    </p:spTree>
    <p:extLst>
      <p:ext uri="{BB962C8B-B14F-4D97-AF65-F5344CB8AC3E}">
        <p14:creationId xmlns:p14="http://schemas.microsoft.com/office/powerpoint/2010/main" val="16823665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软件技术发展历史</a:t>
            </a:r>
            <a:r>
              <a:rPr lang="en-US" altLang="zh-CN" dirty="0" smtClean="0"/>
              <a:t>-</a:t>
            </a:r>
            <a:r>
              <a:rPr lang="zh-CN" altLang="en-US" dirty="0" smtClean="0"/>
              <a:t>阶段</a:t>
            </a:r>
            <a:endParaRPr lang="en-US" dirty="0"/>
          </a:p>
        </p:txBody>
      </p:sp>
      <p:sp>
        <p:nvSpPr>
          <p:cNvPr id="3" name="矩形 2"/>
          <p:cNvSpPr/>
          <p:nvPr/>
        </p:nvSpPr>
        <p:spPr>
          <a:xfrm>
            <a:off x="63305" y="3038622"/>
            <a:ext cx="12065390" cy="39037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1940         </a:t>
            </a:r>
            <a:r>
              <a:rPr lang="en-US" altLang="zh-CN" dirty="0" smtClean="0">
                <a:solidFill>
                  <a:schemeClr val="tx1"/>
                </a:solidFill>
              </a:rPr>
              <a:t>       1950              </a:t>
            </a:r>
            <a:r>
              <a:rPr lang="en-US" altLang="zh-CN" dirty="0">
                <a:solidFill>
                  <a:schemeClr val="tx1"/>
                </a:solidFill>
              </a:rPr>
              <a:t>1960               </a:t>
            </a:r>
            <a:r>
              <a:rPr lang="en-US" altLang="zh-CN" dirty="0" smtClean="0">
                <a:solidFill>
                  <a:schemeClr val="tx1"/>
                </a:solidFill>
              </a:rPr>
              <a:t>1970              1980               1990               2000               2010                 2020</a:t>
            </a:r>
            <a:endParaRPr lang="en-US" altLang="zh-CN" dirty="0">
              <a:solidFill>
                <a:schemeClr val="tx1"/>
              </a:solidFill>
            </a:endParaRPr>
          </a:p>
        </p:txBody>
      </p:sp>
      <p:sp>
        <p:nvSpPr>
          <p:cNvPr id="8" name="右箭头 7"/>
          <p:cNvSpPr/>
          <p:nvPr/>
        </p:nvSpPr>
        <p:spPr>
          <a:xfrm>
            <a:off x="1010529" y="3453618"/>
            <a:ext cx="3266049" cy="717453"/>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主机</a:t>
            </a:r>
            <a:endParaRPr lang="en-US" b="1" dirty="0">
              <a:solidFill>
                <a:schemeClr val="accent5">
                  <a:lumMod val="75000"/>
                </a:schemeClr>
              </a:solidFill>
            </a:endParaRPr>
          </a:p>
        </p:txBody>
      </p:sp>
      <p:sp>
        <p:nvSpPr>
          <p:cNvPr id="9" name="右箭头 8"/>
          <p:cNvSpPr/>
          <p:nvPr/>
        </p:nvSpPr>
        <p:spPr>
          <a:xfrm>
            <a:off x="6412521" y="3446586"/>
            <a:ext cx="3659947"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互联网</a:t>
            </a:r>
            <a:endParaRPr lang="en-US" b="1" dirty="0">
              <a:solidFill>
                <a:schemeClr val="accent5">
                  <a:lumMod val="75000"/>
                </a:schemeClr>
              </a:solidFill>
            </a:endParaRPr>
          </a:p>
        </p:txBody>
      </p:sp>
      <p:sp>
        <p:nvSpPr>
          <p:cNvPr id="10" name="右箭头 9"/>
          <p:cNvSpPr/>
          <p:nvPr/>
        </p:nvSpPr>
        <p:spPr>
          <a:xfrm>
            <a:off x="10072469" y="3453618"/>
            <a:ext cx="2040986"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人机物社会</a:t>
            </a:r>
            <a:endParaRPr lang="en-US" b="1" dirty="0">
              <a:solidFill>
                <a:schemeClr val="accent5">
                  <a:lumMod val="75000"/>
                </a:schemeClr>
              </a:solidFill>
            </a:endParaRPr>
          </a:p>
        </p:txBody>
      </p:sp>
      <p:sp>
        <p:nvSpPr>
          <p:cNvPr id="16" name="右箭头 15"/>
          <p:cNvSpPr/>
          <p:nvPr/>
        </p:nvSpPr>
        <p:spPr>
          <a:xfrm>
            <a:off x="1010530" y="3829929"/>
            <a:ext cx="4171070" cy="717453"/>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5">
                    <a:lumMod val="75000"/>
                  </a:schemeClr>
                </a:solidFill>
              </a:rPr>
              <a:t>军事</a:t>
            </a:r>
            <a:r>
              <a:rPr lang="zh-CN" altLang="en-US" b="1" dirty="0" smtClean="0">
                <a:solidFill>
                  <a:schemeClr val="accent5">
                    <a:lumMod val="75000"/>
                  </a:schemeClr>
                </a:solidFill>
              </a:rPr>
              <a:t>计算</a:t>
            </a:r>
            <a:r>
              <a:rPr lang="en-US" altLang="zh-CN" b="1" dirty="0" smtClean="0">
                <a:solidFill>
                  <a:schemeClr val="accent5">
                    <a:lumMod val="75000"/>
                  </a:schemeClr>
                </a:solidFill>
              </a:rPr>
              <a:t>/</a:t>
            </a:r>
            <a:r>
              <a:rPr lang="zh-CN" altLang="en-US" b="1" dirty="0" smtClean="0">
                <a:solidFill>
                  <a:schemeClr val="accent5">
                    <a:lumMod val="75000"/>
                  </a:schemeClr>
                </a:solidFill>
              </a:rPr>
              <a:t>商业计算</a:t>
            </a:r>
            <a:endParaRPr lang="en-US" b="1" dirty="0">
              <a:solidFill>
                <a:schemeClr val="accent5">
                  <a:lumMod val="75000"/>
                </a:schemeClr>
              </a:solidFill>
            </a:endParaRPr>
          </a:p>
        </p:txBody>
      </p:sp>
      <p:sp>
        <p:nvSpPr>
          <p:cNvPr id="17" name="右箭头 16"/>
          <p:cNvSpPr/>
          <p:nvPr/>
        </p:nvSpPr>
        <p:spPr>
          <a:xfrm>
            <a:off x="5181601" y="3808829"/>
            <a:ext cx="2104570"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个人计算</a:t>
            </a:r>
            <a:endParaRPr lang="en-US" b="1" dirty="0">
              <a:solidFill>
                <a:schemeClr val="accent5">
                  <a:lumMod val="75000"/>
                </a:schemeClr>
              </a:solidFill>
            </a:endParaRPr>
          </a:p>
        </p:txBody>
      </p:sp>
      <p:sp>
        <p:nvSpPr>
          <p:cNvPr id="18" name="右箭头 17"/>
          <p:cNvSpPr/>
          <p:nvPr/>
        </p:nvSpPr>
        <p:spPr>
          <a:xfrm>
            <a:off x="10261599" y="3815861"/>
            <a:ext cx="1851855"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5">
                    <a:lumMod val="75000"/>
                  </a:schemeClr>
                </a:solidFill>
              </a:rPr>
              <a:t>泛在</a:t>
            </a:r>
            <a:r>
              <a:rPr lang="zh-CN" altLang="en-US" b="1" dirty="0" smtClean="0">
                <a:solidFill>
                  <a:schemeClr val="accent5">
                    <a:lumMod val="75000"/>
                  </a:schemeClr>
                </a:solidFill>
              </a:rPr>
              <a:t>计算</a:t>
            </a:r>
            <a:endParaRPr lang="en-US" b="1" dirty="0">
              <a:solidFill>
                <a:schemeClr val="accent5">
                  <a:lumMod val="75000"/>
                </a:schemeClr>
              </a:solidFill>
            </a:endParaRPr>
          </a:p>
        </p:txBody>
      </p:sp>
      <p:sp>
        <p:nvSpPr>
          <p:cNvPr id="11" name="右箭头 10"/>
          <p:cNvSpPr/>
          <p:nvPr/>
        </p:nvSpPr>
        <p:spPr>
          <a:xfrm>
            <a:off x="4276578" y="3446586"/>
            <a:ext cx="2120704"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5">
                    <a:lumMod val="75000"/>
                  </a:schemeClr>
                </a:solidFill>
              </a:rPr>
              <a:t>PC</a:t>
            </a:r>
            <a:endParaRPr lang="en-US" b="1" dirty="0">
              <a:solidFill>
                <a:schemeClr val="accent5">
                  <a:lumMod val="75000"/>
                </a:schemeClr>
              </a:solidFill>
            </a:endParaRPr>
          </a:p>
        </p:txBody>
      </p:sp>
      <p:sp>
        <p:nvSpPr>
          <p:cNvPr id="20" name="右箭头 19"/>
          <p:cNvSpPr/>
          <p:nvPr/>
        </p:nvSpPr>
        <p:spPr>
          <a:xfrm>
            <a:off x="7286171" y="3805312"/>
            <a:ext cx="2975428"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网络计算</a:t>
            </a:r>
            <a:endParaRPr lang="en-US" b="1" dirty="0">
              <a:solidFill>
                <a:schemeClr val="accent5">
                  <a:lumMod val="75000"/>
                </a:schemeClr>
              </a:solidFill>
            </a:endParaRPr>
          </a:p>
        </p:txBody>
      </p:sp>
      <p:sp>
        <p:nvSpPr>
          <p:cNvPr id="28" name="文本框 27"/>
          <p:cNvSpPr txBox="1"/>
          <p:nvPr/>
        </p:nvSpPr>
        <p:spPr>
          <a:xfrm>
            <a:off x="4307719" y="4888522"/>
            <a:ext cx="3576561" cy="58477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质量、进度、成本</a:t>
            </a:r>
            <a:endParaRPr lang="en-US" altLang="zh-CN" sz="3200" dirty="0" smtClean="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33</a:t>
            </a:fld>
            <a:endParaRPr kumimoji="1" lang="zh-CN" altLang="en-US" dirty="0"/>
          </a:p>
        </p:txBody>
      </p:sp>
    </p:spTree>
    <p:extLst>
      <p:ext uri="{BB962C8B-B14F-4D97-AF65-F5344CB8AC3E}">
        <p14:creationId xmlns:p14="http://schemas.microsoft.com/office/powerpoint/2010/main" val="21597144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软件技术发展历史</a:t>
            </a:r>
            <a:r>
              <a:rPr lang="en-US" altLang="zh-CN" dirty="0" smtClean="0"/>
              <a:t>-</a:t>
            </a:r>
            <a:r>
              <a:rPr lang="zh-CN" altLang="en-US" dirty="0" smtClean="0"/>
              <a:t>阶段</a:t>
            </a:r>
            <a:endParaRPr lang="en-US" dirty="0"/>
          </a:p>
        </p:txBody>
      </p:sp>
      <p:sp>
        <p:nvSpPr>
          <p:cNvPr id="3" name="矩形 2"/>
          <p:cNvSpPr/>
          <p:nvPr/>
        </p:nvSpPr>
        <p:spPr>
          <a:xfrm>
            <a:off x="63305" y="3038622"/>
            <a:ext cx="12065390" cy="39037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1940         </a:t>
            </a:r>
            <a:r>
              <a:rPr lang="en-US" altLang="zh-CN" dirty="0" smtClean="0">
                <a:solidFill>
                  <a:schemeClr val="tx1"/>
                </a:solidFill>
              </a:rPr>
              <a:t>       1950              </a:t>
            </a:r>
            <a:r>
              <a:rPr lang="en-US" altLang="zh-CN" dirty="0">
                <a:solidFill>
                  <a:schemeClr val="tx1"/>
                </a:solidFill>
              </a:rPr>
              <a:t>1960               </a:t>
            </a:r>
            <a:r>
              <a:rPr lang="en-US" altLang="zh-CN" dirty="0" smtClean="0">
                <a:solidFill>
                  <a:schemeClr val="tx1"/>
                </a:solidFill>
              </a:rPr>
              <a:t>1970              1980               1990               2000               2010                 2020</a:t>
            </a:r>
            <a:endParaRPr lang="en-US" altLang="zh-CN" dirty="0">
              <a:solidFill>
                <a:schemeClr val="tx1"/>
              </a:solidFill>
            </a:endParaRPr>
          </a:p>
        </p:txBody>
      </p:sp>
      <p:sp>
        <p:nvSpPr>
          <p:cNvPr id="4" name="右箭头 3"/>
          <p:cNvSpPr/>
          <p:nvPr/>
        </p:nvSpPr>
        <p:spPr>
          <a:xfrm>
            <a:off x="1856935" y="2321169"/>
            <a:ext cx="1463040" cy="717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批处理</a:t>
            </a:r>
            <a:endParaRPr lang="en-US" b="1" dirty="0"/>
          </a:p>
        </p:txBody>
      </p:sp>
      <p:sp>
        <p:nvSpPr>
          <p:cNvPr id="7" name="右箭头 6"/>
          <p:cNvSpPr/>
          <p:nvPr/>
        </p:nvSpPr>
        <p:spPr>
          <a:xfrm>
            <a:off x="8934157" y="2321169"/>
            <a:ext cx="3194538"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云</a:t>
            </a:r>
            <a:r>
              <a:rPr lang="en-US" altLang="zh-CN" b="1" dirty="0" smtClean="0"/>
              <a:t>-</a:t>
            </a:r>
            <a:r>
              <a:rPr lang="zh-CN" altLang="en-US" b="1" dirty="0" smtClean="0"/>
              <a:t>移动</a:t>
            </a:r>
            <a:endParaRPr lang="en-US" b="1" dirty="0"/>
          </a:p>
        </p:txBody>
      </p:sp>
      <p:sp>
        <p:nvSpPr>
          <p:cNvPr id="5" name="右箭头 4"/>
          <p:cNvSpPr/>
          <p:nvPr/>
        </p:nvSpPr>
        <p:spPr>
          <a:xfrm>
            <a:off x="3319975" y="2321170"/>
            <a:ext cx="1478280"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交互式</a:t>
            </a:r>
            <a:endParaRPr lang="en-US" b="1" dirty="0"/>
          </a:p>
        </p:txBody>
      </p:sp>
      <p:sp>
        <p:nvSpPr>
          <p:cNvPr id="8" name="右箭头 7"/>
          <p:cNvSpPr/>
          <p:nvPr/>
        </p:nvSpPr>
        <p:spPr>
          <a:xfrm>
            <a:off x="1010529" y="3453618"/>
            <a:ext cx="3266049" cy="717453"/>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主机</a:t>
            </a:r>
            <a:endParaRPr lang="en-US" b="1" dirty="0">
              <a:solidFill>
                <a:schemeClr val="accent5">
                  <a:lumMod val="75000"/>
                </a:schemeClr>
              </a:solidFill>
            </a:endParaRPr>
          </a:p>
        </p:txBody>
      </p:sp>
      <p:sp>
        <p:nvSpPr>
          <p:cNvPr id="9" name="右箭头 8"/>
          <p:cNvSpPr/>
          <p:nvPr/>
        </p:nvSpPr>
        <p:spPr>
          <a:xfrm>
            <a:off x="6412521" y="3446586"/>
            <a:ext cx="3659947"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互联网</a:t>
            </a:r>
            <a:endParaRPr lang="en-US" b="1" dirty="0">
              <a:solidFill>
                <a:schemeClr val="accent5">
                  <a:lumMod val="75000"/>
                </a:schemeClr>
              </a:solidFill>
            </a:endParaRPr>
          </a:p>
        </p:txBody>
      </p:sp>
      <p:sp>
        <p:nvSpPr>
          <p:cNvPr id="10" name="右箭头 9"/>
          <p:cNvSpPr/>
          <p:nvPr/>
        </p:nvSpPr>
        <p:spPr>
          <a:xfrm>
            <a:off x="10072469" y="3453618"/>
            <a:ext cx="2040986"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人机物社会</a:t>
            </a:r>
            <a:endParaRPr lang="en-US" b="1" dirty="0">
              <a:solidFill>
                <a:schemeClr val="accent5">
                  <a:lumMod val="75000"/>
                </a:schemeClr>
              </a:solidFill>
            </a:endParaRPr>
          </a:p>
        </p:txBody>
      </p:sp>
      <p:sp>
        <p:nvSpPr>
          <p:cNvPr id="16" name="右箭头 15"/>
          <p:cNvSpPr/>
          <p:nvPr/>
        </p:nvSpPr>
        <p:spPr>
          <a:xfrm>
            <a:off x="1010530" y="3829929"/>
            <a:ext cx="4171070" cy="717453"/>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5">
                    <a:lumMod val="75000"/>
                  </a:schemeClr>
                </a:solidFill>
              </a:rPr>
              <a:t>军事</a:t>
            </a:r>
            <a:r>
              <a:rPr lang="zh-CN" altLang="en-US" b="1" dirty="0" smtClean="0">
                <a:solidFill>
                  <a:schemeClr val="accent5">
                    <a:lumMod val="75000"/>
                  </a:schemeClr>
                </a:solidFill>
              </a:rPr>
              <a:t>计算</a:t>
            </a:r>
            <a:r>
              <a:rPr lang="en-US" altLang="zh-CN" b="1" dirty="0" smtClean="0">
                <a:solidFill>
                  <a:schemeClr val="accent5">
                    <a:lumMod val="75000"/>
                  </a:schemeClr>
                </a:solidFill>
              </a:rPr>
              <a:t>/</a:t>
            </a:r>
            <a:r>
              <a:rPr lang="zh-CN" altLang="en-US" b="1" dirty="0" smtClean="0">
                <a:solidFill>
                  <a:schemeClr val="accent5">
                    <a:lumMod val="75000"/>
                  </a:schemeClr>
                </a:solidFill>
              </a:rPr>
              <a:t>商业计算</a:t>
            </a:r>
            <a:endParaRPr lang="en-US" b="1" dirty="0">
              <a:solidFill>
                <a:schemeClr val="accent5">
                  <a:lumMod val="75000"/>
                </a:schemeClr>
              </a:solidFill>
            </a:endParaRPr>
          </a:p>
        </p:txBody>
      </p:sp>
      <p:sp>
        <p:nvSpPr>
          <p:cNvPr id="17" name="右箭头 16"/>
          <p:cNvSpPr/>
          <p:nvPr/>
        </p:nvSpPr>
        <p:spPr>
          <a:xfrm>
            <a:off x="5181601" y="3808829"/>
            <a:ext cx="2104570"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个人计算</a:t>
            </a:r>
            <a:endParaRPr lang="en-US" b="1" dirty="0">
              <a:solidFill>
                <a:schemeClr val="accent5">
                  <a:lumMod val="75000"/>
                </a:schemeClr>
              </a:solidFill>
            </a:endParaRPr>
          </a:p>
        </p:txBody>
      </p:sp>
      <p:sp>
        <p:nvSpPr>
          <p:cNvPr id="18" name="右箭头 17"/>
          <p:cNvSpPr/>
          <p:nvPr/>
        </p:nvSpPr>
        <p:spPr>
          <a:xfrm>
            <a:off x="10261599" y="3815861"/>
            <a:ext cx="1851855"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5">
                    <a:lumMod val="75000"/>
                  </a:schemeClr>
                </a:solidFill>
              </a:rPr>
              <a:t>泛在</a:t>
            </a:r>
            <a:r>
              <a:rPr lang="zh-CN" altLang="en-US" b="1" dirty="0" smtClean="0">
                <a:solidFill>
                  <a:schemeClr val="accent5">
                    <a:lumMod val="75000"/>
                  </a:schemeClr>
                </a:solidFill>
              </a:rPr>
              <a:t>计算</a:t>
            </a:r>
            <a:endParaRPr lang="en-US" b="1" dirty="0">
              <a:solidFill>
                <a:schemeClr val="accent5">
                  <a:lumMod val="75000"/>
                </a:schemeClr>
              </a:solidFill>
            </a:endParaRPr>
          </a:p>
        </p:txBody>
      </p:sp>
      <p:sp>
        <p:nvSpPr>
          <p:cNvPr id="11" name="右箭头 10"/>
          <p:cNvSpPr/>
          <p:nvPr/>
        </p:nvSpPr>
        <p:spPr>
          <a:xfrm>
            <a:off x="4276578" y="3446586"/>
            <a:ext cx="2120704"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5">
                    <a:lumMod val="75000"/>
                  </a:schemeClr>
                </a:solidFill>
              </a:rPr>
              <a:t>PC</a:t>
            </a:r>
            <a:endParaRPr lang="en-US" b="1" dirty="0">
              <a:solidFill>
                <a:schemeClr val="accent5">
                  <a:lumMod val="75000"/>
                </a:schemeClr>
              </a:solidFill>
            </a:endParaRPr>
          </a:p>
        </p:txBody>
      </p:sp>
      <p:sp>
        <p:nvSpPr>
          <p:cNvPr id="20" name="右箭头 19"/>
          <p:cNvSpPr/>
          <p:nvPr/>
        </p:nvSpPr>
        <p:spPr>
          <a:xfrm>
            <a:off x="7286171" y="3805312"/>
            <a:ext cx="2975428"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网络计算</a:t>
            </a:r>
            <a:endParaRPr lang="en-US" b="1" dirty="0">
              <a:solidFill>
                <a:schemeClr val="accent5">
                  <a:lumMod val="75000"/>
                </a:schemeClr>
              </a:solidFill>
            </a:endParaRPr>
          </a:p>
        </p:txBody>
      </p:sp>
      <p:pic>
        <p:nvPicPr>
          <p:cNvPr id="24" name="图片 23"/>
          <p:cNvPicPr>
            <a:picLocks noChangeAspect="1"/>
          </p:cNvPicPr>
          <p:nvPr/>
        </p:nvPicPr>
        <p:blipFill>
          <a:blip r:embed="rId3"/>
          <a:stretch>
            <a:fillRect/>
          </a:stretch>
        </p:blipFill>
        <p:spPr>
          <a:xfrm>
            <a:off x="1010530" y="968356"/>
            <a:ext cx="2309446" cy="1316165"/>
          </a:xfrm>
          <a:prstGeom prst="rect">
            <a:avLst/>
          </a:prstGeom>
        </p:spPr>
      </p:pic>
      <p:pic>
        <p:nvPicPr>
          <p:cNvPr id="25" name="图片 24"/>
          <p:cNvPicPr>
            <a:picLocks noChangeAspect="1"/>
          </p:cNvPicPr>
          <p:nvPr/>
        </p:nvPicPr>
        <p:blipFill>
          <a:blip r:embed="rId4"/>
          <a:stretch>
            <a:fillRect/>
          </a:stretch>
        </p:blipFill>
        <p:spPr>
          <a:xfrm>
            <a:off x="3598239" y="968356"/>
            <a:ext cx="2238974" cy="1280584"/>
          </a:xfrm>
          <a:prstGeom prst="rect">
            <a:avLst/>
          </a:prstGeom>
        </p:spPr>
      </p:pic>
      <p:pic>
        <p:nvPicPr>
          <p:cNvPr id="26" name="图片 25"/>
          <p:cNvPicPr>
            <a:picLocks noChangeAspect="1"/>
          </p:cNvPicPr>
          <p:nvPr/>
        </p:nvPicPr>
        <p:blipFill>
          <a:blip r:embed="rId5"/>
          <a:stretch>
            <a:fillRect/>
          </a:stretch>
        </p:blipFill>
        <p:spPr>
          <a:xfrm>
            <a:off x="5941109" y="815899"/>
            <a:ext cx="4131360" cy="1621080"/>
          </a:xfrm>
          <a:prstGeom prst="rect">
            <a:avLst/>
          </a:prstGeom>
        </p:spPr>
      </p:pic>
      <p:pic>
        <p:nvPicPr>
          <p:cNvPr id="27" name="图片 26"/>
          <p:cNvPicPr>
            <a:picLocks noChangeAspect="1"/>
          </p:cNvPicPr>
          <p:nvPr/>
        </p:nvPicPr>
        <p:blipFill>
          <a:blip r:embed="rId6"/>
          <a:stretch>
            <a:fillRect/>
          </a:stretch>
        </p:blipFill>
        <p:spPr>
          <a:xfrm>
            <a:off x="9926578" y="755145"/>
            <a:ext cx="1851744" cy="1529376"/>
          </a:xfrm>
          <a:prstGeom prst="rect">
            <a:avLst/>
          </a:prstGeom>
        </p:spPr>
      </p:pic>
      <p:sp>
        <p:nvSpPr>
          <p:cNvPr id="6" name="右箭头 5"/>
          <p:cNvSpPr/>
          <p:nvPr/>
        </p:nvSpPr>
        <p:spPr>
          <a:xfrm>
            <a:off x="4798255" y="2321169"/>
            <a:ext cx="4120662"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网络化</a:t>
            </a:r>
            <a:endParaRPr lang="en-US" b="1" dirty="0"/>
          </a:p>
        </p:txBody>
      </p:sp>
      <p:sp>
        <p:nvSpPr>
          <p:cNvPr id="12" name="右箭头 11"/>
          <p:cNvSpPr/>
          <p:nvPr/>
        </p:nvSpPr>
        <p:spPr>
          <a:xfrm>
            <a:off x="2903613" y="4760256"/>
            <a:ext cx="2277988" cy="1548527"/>
          </a:xfrm>
          <a:prstGeom prst="rightArrow">
            <a:avLst>
              <a:gd name="adj1" fmla="val 52384"/>
              <a:gd name="adj2" fmla="val 20199"/>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5">
                    <a:lumMod val="50000"/>
                  </a:schemeClr>
                </a:solidFill>
                <a:latin typeface="微软雅黑" panose="020B0503020204020204" pitchFamily="34" charset="-122"/>
                <a:ea typeface="微软雅黑" panose="020B0503020204020204" pitchFamily="34" charset="-122"/>
              </a:rPr>
              <a:t>结构化</a:t>
            </a:r>
          </a:p>
          <a:p>
            <a:pPr algn="ctr"/>
            <a:r>
              <a:rPr lang="zh-CN" altLang="en-US" sz="2400" dirty="0">
                <a:solidFill>
                  <a:schemeClr val="accent5">
                    <a:lumMod val="50000"/>
                  </a:schemeClr>
                </a:solidFill>
                <a:latin typeface="微软雅黑" panose="020B0503020204020204" pitchFamily="34" charset="-122"/>
                <a:ea typeface="微软雅黑" panose="020B0503020204020204" pitchFamily="34" charset="-122"/>
              </a:rPr>
              <a:t>方法</a:t>
            </a:r>
          </a:p>
        </p:txBody>
      </p:sp>
      <p:sp>
        <p:nvSpPr>
          <p:cNvPr id="40" name="右箭头 39"/>
          <p:cNvSpPr/>
          <p:nvPr/>
        </p:nvSpPr>
        <p:spPr>
          <a:xfrm>
            <a:off x="5179483" y="4743304"/>
            <a:ext cx="1911782" cy="1565479"/>
          </a:xfrm>
          <a:prstGeom prst="rightArrow">
            <a:avLst>
              <a:gd name="adj1" fmla="val 52384"/>
              <a:gd name="adj2" fmla="val 1937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对象化</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a:p>
            <a:pPr algn="ctr"/>
            <a:r>
              <a:rPr lang="zh-CN" altLang="en-US" sz="2400" dirty="0">
                <a:solidFill>
                  <a:schemeClr val="accent5">
                    <a:lumMod val="50000"/>
                  </a:schemeClr>
                </a:solidFill>
                <a:latin typeface="微软雅黑" panose="020B0503020204020204" pitchFamily="34" charset="-122"/>
                <a:ea typeface="微软雅黑" panose="020B0503020204020204" pitchFamily="34" charset="-122"/>
              </a:rPr>
              <a:t>方法</a:t>
            </a:r>
          </a:p>
        </p:txBody>
      </p:sp>
      <p:sp>
        <p:nvSpPr>
          <p:cNvPr id="42" name="右箭头 41"/>
          <p:cNvSpPr/>
          <p:nvPr/>
        </p:nvSpPr>
        <p:spPr>
          <a:xfrm>
            <a:off x="7091265" y="4749632"/>
            <a:ext cx="1360065" cy="1565479"/>
          </a:xfrm>
          <a:prstGeom prst="rightArrow">
            <a:avLst>
              <a:gd name="adj1" fmla="val 52384"/>
              <a:gd name="adj2" fmla="val 20598"/>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5">
                    <a:lumMod val="50000"/>
                  </a:schemeClr>
                </a:solidFill>
                <a:latin typeface="微软雅黑" panose="020B0503020204020204" pitchFamily="34" charset="-122"/>
                <a:ea typeface="微软雅黑" panose="020B0503020204020204" pitchFamily="34" charset="-122"/>
              </a:rPr>
              <a:t>构件</a:t>
            </a: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化</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a:p>
            <a:pPr algn="ctr"/>
            <a:r>
              <a:rPr lang="zh-CN" altLang="en-US" sz="2400" dirty="0">
                <a:solidFill>
                  <a:schemeClr val="accent5">
                    <a:lumMod val="50000"/>
                  </a:schemeClr>
                </a:solidFill>
                <a:latin typeface="微软雅黑" panose="020B0503020204020204" pitchFamily="34" charset="-122"/>
                <a:ea typeface="微软雅黑" panose="020B0503020204020204" pitchFamily="34" charset="-122"/>
              </a:rPr>
              <a:t>方法</a:t>
            </a:r>
          </a:p>
        </p:txBody>
      </p:sp>
      <p:sp>
        <p:nvSpPr>
          <p:cNvPr id="43" name="右箭头 42"/>
          <p:cNvSpPr/>
          <p:nvPr/>
        </p:nvSpPr>
        <p:spPr>
          <a:xfrm>
            <a:off x="8447390" y="4760256"/>
            <a:ext cx="2467222" cy="1565479"/>
          </a:xfrm>
          <a:prstGeom prst="rightArrow">
            <a:avLst>
              <a:gd name="adj1" fmla="val 52384"/>
              <a:gd name="adj2" fmla="val 16085"/>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accent5">
                    <a:lumMod val="50000"/>
                  </a:schemeClr>
                </a:solidFill>
                <a:latin typeface="微软雅黑" panose="020B0503020204020204" pitchFamily="34" charset="-122"/>
                <a:ea typeface="微软雅黑" panose="020B0503020204020204" pitchFamily="34" charset="-122"/>
              </a:rPr>
              <a:t>服务</a:t>
            </a: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化</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a:p>
            <a:r>
              <a:rPr lang="zh-CN" altLang="en-US" sz="2400" dirty="0">
                <a:solidFill>
                  <a:schemeClr val="accent5">
                    <a:lumMod val="50000"/>
                  </a:schemeClr>
                </a:solidFill>
                <a:latin typeface="微软雅黑" panose="020B0503020204020204" pitchFamily="34" charset="-122"/>
                <a:ea typeface="微软雅黑" panose="020B0503020204020204" pitchFamily="34" charset="-122"/>
              </a:rPr>
              <a:t>方法</a:t>
            </a:r>
          </a:p>
        </p:txBody>
      </p:sp>
      <p:sp>
        <p:nvSpPr>
          <p:cNvPr id="44" name="右箭头 43"/>
          <p:cNvSpPr/>
          <p:nvPr/>
        </p:nvSpPr>
        <p:spPr>
          <a:xfrm>
            <a:off x="9554547" y="4760256"/>
            <a:ext cx="1306286" cy="1565479"/>
          </a:xfrm>
          <a:prstGeom prst="rightArrow">
            <a:avLst>
              <a:gd name="adj1" fmla="val 52384"/>
              <a:gd name="adj2" fmla="val 14472"/>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网构</a:t>
            </a:r>
            <a:r>
              <a:rPr lang="zh-CN" altLang="en-US" sz="2400" dirty="0">
                <a:solidFill>
                  <a:schemeClr val="accent5">
                    <a:lumMod val="50000"/>
                  </a:schemeClr>
                </a:solidFill>
                <a:latin typeface="微软雅黑" panose="020B0503020204020204" pitchFamily="34" charset="-122"/>
                <a:ea typeface="微软雅黑" panose="020B0503020204020204" pitchFamily="34" charset="-122"/>
              </a:rPr>
              <a:t>化</a:t>
            </a:r>
          </a:p>
          <a:p>
            <a:pPr algn="ctr"/>
            <a:r>
              <a:rPr lang="zh-CN" altLang="en-US" sz="2400" dirty="0">
                <a:solidFill>
                  <a:schemeClr val="accent5">
                    <a:lumMod val="50000"/>
                  </a:schemeClr>
                </a:solidFill>
                <a:latin typeface="微软雅黑" panose="020B0503020204020204" pitchFamily="34" charset="-122"/>
                <a:ea typeface="微软雅黑" panose="020B0503020204020204" pitchFamily="34" charset="-122"/>
              </a:rPr>
              <a:t>方法</a:t>
            </a:r>
          </a:p>
        </p:txBody>
      </p:sp>
      <p:sp>
        <p:nvSpPr>
          <p:cNvPr id="45" name="右箭头 44"/>
          <p:cNvSpPr/>
          <p:nvPr/>
        </p:nvSpPr>
        <p:spPr>
          <a:xfrm>
            <a:off x="10860833" y="4749632"/>
            <a:ext cx="1252621" cy="1565479"/>
          </a:xfrm>
          <a:prstGeom prst="rightArrow">
            <a:avLst>
              <a:gd name="adj1" fmla="val 52384"/>
              <a:gd name="adj2" fmla="val 1569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智能化</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a:p>
            <a:pPr algn="ctr"/>
            <a:r>
              <a:rPr lang="zh-CN" altLang="en-US" sz="2400" dirty="0">
                <a:solidFill>
                  <a:schemeClr val="accent5">
                    <a:lumMod val="50000"/>
                  </a:schemeClr>
                </a:solidFill>
                <a:latin typeface="微软雅黑" panose="020B0503020204020204" pitchFamily="34" charset="-122"/>
                <a:ea typeface="微软雅黑" panose="020B0503020204020204" pitchFamily="34" charset="-122"/>
              </a:rPr>
              <a:t>方法</a:t>
            </a:r>
          </a:p>
        </p:txBody>
      </p:sp>
      <p:sp>
        <p:nvSpPr>
          <p:cNvPr id="13" name="灯片编号占位符 12"/>
          <p:cNvSpPr>
            <a:spLocks noGrp="1"/>
          </p:cNvSpPr>
          <p:nvPr>
            <p:ph type="sldNum" sz="quarter" idx="12"/>
          </p:nvPr>
        </p:nvSpPr>
        <p:spPr/>
        <p:txBody>
          <a:bodyPr/>
          <a:lstStyle/>
          <a:p>
            <a:pPr algn="r"/>
            <a:fld id="{C41C33A7-660B-6B46-BC7E-6F7B919FC387}" type="slidenum">
              <a:rPr kumimoji="1" lang="zh-CN" altLang="en-US" smtClean="0"/>
              <a:pPr algn="r"/>
              <a:t>34</a:t>
            </a:fld>
            <a:endParaRPr kumimoji="1" lang="zh-CN" altLang="en-US" dirty="0"/>
          </a:p>
        </p:txBody>
      </p:sp>
    </p:spTree>
    <p:extLst>
      <p:ext uri="{BB962C8B-B14F-4D97-AF65-F5344CB8AC3E}">
        <p14:creationId xmlns:p14="http://schemas.microsoft.com/office/powerpoint/2010/main" val="24838602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a:xfrm>
            <a:off x="0" y="2500605"/>
            <a:ext cx="12192000" cy="1847460"/>
          </a:xfrm>
        </p:spPr>
        <p:txBody>
          <a:bodyPr anchor="ctr"/>
          <a:lstStyle/>
          <a:p>
            <a:pPr algn="ctr"/>
            <a:r>
              <a:rPr lang="zh-CN" altLang="en-US" dirty="0" smtClean="0">
                <a:latin typeface="微软雅黑" panose="020B0503020204020204" pitchFamily="34" charset="-122"/>
                <a:ea typeface="微软雅黑" panose="020B0503020204020204" pitchFamily="34" charset="-122"/>
              </a:rPr>
              <a:t>不同层次的抽象和抽象之计算实现是</a:t>
            </a:r>
            <a:r>
              <a:rPr lang="en-US" altLang="zh-CN" dirty="0" smtClean="0">
                <a:latin typeface="微软雅黑" panose="020B0503020204020204" pitchFamily="34" charset="-122"/>
                <a:ea typeface="微软雅黑" panose="020B0503020204020204" pitchFamily="34" charset="-122"/>
              </a:rPr>
              <a:t/>
            </a:r>
            <a:br>
              <a:rPr lang="en-US" altLang="zh-CN" dirty="0" smtClean="0">
                <a:latin typeface="微软雅黑" panose="020B0503020204020204" pitchFamily="34" charset="-122"/>
                <a:ea typeface="微软雅黑" panose="020B0503020204020204" pitchFamily="34" charset="-122"/>
              </a:rPr>
            </a:br>
            <a:r>
              <a:rPr lang="zh-CN" altLang="en-US" dirty="0" smtClean="0">
                <a:latin typeface="微软雅黑" panose="020B0503020204020204" pitchFamily="34" charset="-122"/>
                <a:ea typeface="微软雅黑" panose="020B0503020204020204" pitchFamily="34" charset="-122"/>
              </a:rPr>
              <a:t>软件发展的主线</a:t>
            </a:r>
            <a:endParaRPr lang="zh-CN" altLang="en-US" dirty="0">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35</a:t>
            </a:fld>
            <a:endParaRPr kumimoji="1" lang="zh-CN" altLang="en-US" dirty="0"/>
          </a:p>
        </p:txBody>
      </p:sp>
    </p:spTree>
    <p:extLst>
      <p:ext uri="{BB962C8B-B14F-4D97-AF65-F5344CB8AC3E}">
        <p14:creationId xmlns:p14="http://schemas.microsoft.com/office/powerpoint/2010/main" val="11302045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a:extLst>
              <a:ext uri="{FF2B5EF4-FFF2-40B4-BE49-F238E27FC236}">
                <a16:creationId xmlns:a16="http://schemas.microsoft.com/office/drawing/2014/main" id="{8B500F1F-335D-D647-8A87-C343F5A83EBC}"/>
              </a:ext>
            </a:extLst>
          </p:cNvPr>
          <p:cNvSpPr/>
          <p:nvPr/>
        </p:nvSpPr>
        <p:spPr>
          <a:xfrm>
            <a:off x="367671" y="3883133"/>
            <a:ext cx="11419368" cy="2372139"/>
          </a:xfrm>
          <a:prstGeom prst="roundRect">
            <a:avLst>
              <a:gd name="adj" fmla="val 7170"/>
            </a:avLst>
          </a:prstGeom>
          <a:solidFill>
            <a:schemeClr val="accent1">
              <a:lumMod val="20000"/>
              <a:lumOff val="80000"/>
            </a:schemeClr>
          </a:solidFill>
          <a:ln w="19050">
            <a:solidFill>
              <a:schemeClr val="accent5"/>
            </a:solid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
        <p:nvSpPr>
          <p:cNvPr id="2" name="标题 1">
            <a:extLst>
              <a:ext uri="{FF2B5EF4-FFF2-40B4-BE49-F238E27FC236}">
                <a16:creationId xmlns:a16="http://schemas.microsoft.com/office/drawing/2014/main" id="{074EFFC7-46FD-914B-89C9-248F8509D629}"/>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软件的语汇（认知空间表达）</a:t>
            </a:r>
            <a:endParaRPr kumimoji="1" lang="zh-CN" altLang="en-US"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85F98FD6-BB43-5D4B-8040-5E39A733785A}"/>
              </a:ext>
            </a:extLst>
          </p:cNvPr>
          <p:cNvSpPr>
            <a:spLocks noGrp="1"/>
          </p:cNvSpPr>
          <p:nvPr>
            <p:ph idx="1"/>
          </p:nvPr>
        </p:nvSpPr>
        <p:spPr>
          <a:xfrm>
            <a:off x="498326" y="4158346"/>
            <a:ext cx="9413462" cy="1821711"/>
          </a:xfrm>
        </p:spPr>
        <p:txBody>
          <a:bodyPr>
            <a:normAutofit/>
          </a:bodyPr>
          <a:lstStyle/>
          <a:p>
            <a:r>
              <a:rPr lang="zh-CN" altLang="en-US" dirty="0">
                <a:latin typeface="微软雅黑" panose="020B0503020204020204" pitchFamily="34" charset="-122"/>
                <a:ea typeface="微软雅黑" panose="020B0503020204020204" pitchFamily="34" charset="-122"/>
              </a:rPr>
              <a:t>语汇的重要性：</a:t>
            </a:r>
            <a:r>
              <a:rPr lang="en-US" altLang="zh-CN" dirty="0">
                <a:latin typeface="微软雅黑" panose="020B0503020204020204" pitchFamily="34" charset="-122"/>
                <a:ea typeface="微软雅黑" panose="020B0503020204020204" pitchFamily="34" charset="-122"/>
              </a:rPr>
              <a:t>Sapir–Whorf hypothesis</a:t>
            </a:r>
            <a:endParaRPr lang="zh-CN" altLang="zh-CN" dirty="0">
              <a:latin typeface="微软雅黑" panose="020B0503020204020204" pitchFamily="34" charset="-122"/>
              <a:ea typeface="微软雅黑" panose="020B0503020204020204" pitchFamily="34" charset="-122"/>
            </a:endParaRPr>
          </a:p>
          <a:p>
            <a:pPr lvl="1"/>
            <a:r>
              <a:rPr kumimoji="1" lang="zh-CN" altLang="en-US" dirty="0">
                <a:latin typeface="微软雅黑" panose="020B0503020204020204" pitchFamily="34" charset="-122"/>
                <a:ea typeface="微软雅黑" panose="020B0503020204020204" pitchFamily="34" charset="-122"/>
              </a:rPr>
              <a:t>（弱版）语言相对论：</a:t>
            </a:r>
            <a:r>
              <a:rPr kumimoji="1" lang="zh-CN" altLang="en-US" dirty="0">
                <a:solidFill>
                  <a:srgbClr val="960000"/>
                </a:solidFill>
                <a:latin typeface="微软雅黑" panose="020B0503020204020204" pitchFamily="34" charset="-122"/>
                <a:ea typeface="微软雅黑" panose="020B0503020204020204" pitchFamily="34" charset="-122"/>
              </a:rPr>
              <a:t>语言影响思维与决策</a:t>
            </a:r>
            <a:endParaRPr kumimoji="1" lang="en-US" altLang="zh-CN" dirty="0">
              <a:solidFill>
                <a:srgbClr val="960000"/>
              </a:solidFill>
              <a:latin typeface="微软雅黑" panose="020B0503020204020204" pitchFamily="34" charset="-122"/>
              <a:ea typeface="微软雅黑" panose="020B0503020204020204" pitchFamily="34" charset="-122"/>
            </a:endParaRPr>
          </a:p>
          <a:p>
            <a:pPr lvl="1"/>
            <a:r>
              <a:rPr kumimoji="1" lang="zh-CN" altLang="en-US" dirty="0">
                <a:latin typeface="微软雅黑" panose="020B0503020204020204" pitchFamily="34" charset="-122"/>
                <a:ea typeface="微软雅黑" panose="020B0503020204020204" pitchFamily="34" charset="-122"/>
              </a:rPr>
              <a:t>（强版）语言决定论：</a:t>
            </a:r>
            <a:r>
              <a:rPr kumimoji="1" lang="zh-CN" altLang="en-US" dirty="0">
                <a:solidFill>
                  <a:srgbClr val="960000"/>
                </a:solidFill>
                <a:latin typeface="微软雅黑" panose="020B0503020204020204" pitchFamily="34" charset="-122"/>
                <a:ea typeface="微软雅黑" panose="020B0503020204020204" pitchFamily="34" charset="-122"/>
              </a:rPr>
              <a:t>语言决定思维与认知边界</a:t>
            </a:r>
            <a:endParaRPr kumimoji="1" lang="en-US" altLang="zh-CN" dirty="0">
              <a:solidFill>
                <a:srgbClr val="96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E5786CB-A316-1040-87B1-599D92D1126D}"/>
              </a:ext>
            </a:extLst>
          </p:cNvPr>
          <p:cNvPicPr>
            <a:picLocks noChangeAspect="1"/>
          </p:cNvPicPr>
          <p:nvPr/>
        </p:nvPicPr>
        <p:blipFill>
          <a:blip r:embed="rId3"/>
          <a:stretch>
            <a:fillRect/>
          </a:stretch>
        </p:blipFill>
        <p:spPr>
          <a:xfrm>
            <a:off x="10042442" y="4043741"/>
            <a:ext cx="1532834" cy="2050922"/>
          </a:xfrm>
          <a:prstGeom prst="rect">
            <a:avLst/>
          </a:prstGeom>
        </p:spPr>
      </p:pic>
      <p:sp>
        <p:nvSpPr>
          <p:cNvPr id="6" name="内容占位符 2">
            <a:extLst>
              <a:ext uri="{FF2B5EF4-FFF2-40B4-BE49-F238E27FC236}">
                <a16:creationId xmlns:a16="http://schemas.microsoft.com/office/drawing/2014/main" id="{5564BC23-7441-F94C-85E9-A19632413D6A}"/>
              </a:ext>
            </a:extLst>
          </p:cNvPr>
          <p:cNvSpPr txBox="1">
            <a:spLocks/>
          </p:cNvSpPr>
          <p:nvPr/>
        </p:nvSpPr>
        <p:spPr>
          <a:xfrm>
            <a:off x="367671" y="673363"/>
            <a:ext cx="11419368" cy="3821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altLang="zh-CN" sz="3200" b="1"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zh-CN" altLang="en-US" sz="3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软件方法学的语汇是各种软件抽象</a:t>
            </a:r>
            <a:endParaRPr kumimoji="0" lang="en-US" altLang="zh-CN" sz="3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r>
              <a:rPr kumimoji="0" lang="zh-CN" altLang="en-US"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包括但不限于程序设计语言设施、软件构件、应用框架、软件服务等</a:t>
            </a:r>
            <a:endParaRPr kumimoji="0"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28600" marR="0" lvl="0" indent="-228600" algn="l" defTabSz="914400" rtl="0" eaLnBrk="1" fontAlgn="auto" latinLnBrk="0" hangingPunct="1">
              <a:lnSpc>
                <a:spcPct val="90000"/>
              </a:lnSpc>
              <a:spcBef>
                <a:spcPts val="1000"/>
              </a:spcBef>
              <a:spcAft>
                <a:spcPts val="0"/>
              </a:spcAft>
              <a:buClrTx/>
              <a:buSzTx/>
              <a:buFont typeface="Arial"/>
              <a:buChar char="•"/>
              <a:tabLst/>
              <a:defRPr/>
            </a:pPr>
            <a:r>
              <a:rPr kumimoji="0" lang="zh-CN" altLang="en-US" sz="3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系统软件的核心</a:t>
            </a:r>
            <a:r>
              <a:rPr kumimoji="0" lang="zh-CN" altLang="en-US" sz="3600" b="0" i="0" u="none" strike="noStrike" kern="120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rPr>
              <a:t>在于</a:t>
            </a:r>
            <a:r>
              <a:rPr lang="zh-CN" altLang="en-US" dirty="0" smtClean="0">
                <a:latin typeface="微软雅黑" panose="020B0503020204020204" pitchFamily="34" charset="-122"/>
                <a:ea typeface="微软雅黑" panose="020B0503020204020204" pitchFamily="34" charset="-122"/>
              </a:rPr>
              <a:t>支持</a:t>
            </a:r>
            <a:r>
              <a:rPr kumimoji="0" lang="zh-CN" altLang="en-US" sz="3600" b="0" i="0" u="none" strike="noStrike" kern="120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rPr>
              <a:t>软件</a:t>
            </a:r>
            <a:r>
              <a:rPr kumimoji="0" lang="zh-CN" altLang="en-US" sz="3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抽象，并高效实现之</a:t>
            </a:r>
            <a:endParaRPr kumimoji="0" lang="en-US" altLang="zh-CN" sz="3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lgn="r"/>
            <a:fld id="{C41C33A7-660B-6B46-BC7E-6F7B919FC387}" type="slidenum">
              <a:rPr kumimoji="1" lang="zh-CN" altLang="en-US" smtClean="0"/>
              <a:pPr algn="r"/>
              <a:t>36</a:t>
            </a:fld>
            <a:endParaRPr kumimoji="1" lang="zh-CN" altLang="en-US" dirty="0"/>
          </a:p>
        </p:txBody>
      </p:sp>
    </p:spTree>
    <p:extLst>
      <p:ext uri="{BB962C8B-B14F-4D97-AF65-F5344CB8AC3E}">
        <p14:creationId xmlns:p14="http://schemas.microsoft.com/office/powerpoint/2010/main" val="20625805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68920" y="1738531"/>
            <a:ext cx="11254151" cy="398350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bg1"/>
                </a:solidFill>
                <a:latin typeface="微软雅黑" panose="020B0503020204020204" pitchFamily="34" charset="-122"/>
                <a:ea typeface="微软雅黑" panose="020B0503020204020204" pitchFamily="34" charset="-122"/>
              </a:rPr>
              <a:t>应用场景计算机</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软件的语汇（认知空间表达）</a:t>
            </a:r>
            <a:endParaRPr lang="en-US" dirty="0"/>
          </a:p>
        </p:txBody>
      </p:sp>
      <p:sp>
        <p:nvSpPr>
          <p:cNvPr id="6" name="矩形 5"/>
          <p:cNvSpPr/>
          <p:nvPr/>
        </p:nvSpPr>
        <p:spPr>
          <a:xfrm>
            <a:off x="474892" y="5841448"/>
            <a:ext cx="11254153"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平台</a:t>
            </a:r>
            <a:endParaRPr lang="en-US" sz="2800" dirty="0"/>
          </a:p>
        </p:txBody>
      </p:sp>
      <p:sp>
        <p:nvSpPr>
          <p:cNvPr id="7" name="矩形 6"/>
          <p:cNvSpPr/>
          <p:nvPr/>
        </p:nvSpPr>
        <p:spPr>
          <a:xfrm>
            <a:off x="468922" y="1145619"/>
            <a:ext cx="11254153"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应用</a:t>
            </a:r>
            <a:endParaRPr lang="en-US" sz="2800" dirty="0">
              <a:latin typeface="微软雅黑" panose="020B0503020204020204" pitchFamily="34" charset="-122"/>
              <a:ea typeface="微软雅黑" panose="020B0503020204020204" pitchFamily="34" charset="-122"/>
            </a:endParaRPr>
          </a:p>
        </p:txBody>
      </p:sp>
      <p:sp>
        <p:nvSpPr>
          <p:cNvPr id="11" name="矩形 10"/>
          <p:cNvSpPr/>
          <p:nvPr/>
        </p:nvSpPr>
        <p:spPr>
          <a:xfrm>
            <a:off x="468919" y="2458330"/>
            <a:ext cx="10292861" cy="326370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知识</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数据</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能力</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468920" y="3147646"/>
            <a:ext cx="8182707" cy="258728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服务</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组合</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468916" y="3822895"/>
            <a:ext cx="6367978" cy="1912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体系结构</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设计模式</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468917" y="4482903"/>
            <a:ext cx="4693921" cy="123678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程序</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文档</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468920" y="5122708"/>
            <a:ext cx="3357488" cy="5993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数据结构</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算法</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37</a:t>
            </a:fld>
            <a:endParaRPr kumimoji="1" lang="zh-CN" altLang="en-US" dirty="0"/>
          </a:p>
        </p:txBody>
      </p:sp>
    </p:spTree>
    <p:extLst>
      <p:ext uri="{BB962C8B-B14F-4D97-AF65-F5344CB8AC3E}">
        <p14:creationId xmlns:p14="http://schemas.microsoft.com/office/powerpoint/2010/main" val="16890720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68920" y="1738531"/>
            <a:ext cx="11254151" cy="398350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bg1"/>
                </a:solidFill>
                <a:latin typeface="微软雅黑" panose="020B0503020204020204" pitchFamily="34" charset="-122"/>
                <a:ea typeface="微软雅黑" panose="020B0503020204020204" pitchFamily="34" charset="-122"/>
              </a:rPr>
              <a:t>应用场景计算机</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软件的</a:t>
            </a:r>
            <a:r>
              <a:rPr lang="zh-CN" altLang="en-US" dirty="0" smtClean="0"/>
              <a:t>语汇和软件方法学</a:t>
            </a:r>
            <a:endParaRPr lang="en-US" dirty="0"/>
          </a:p>
        </p:txBody>
      </p:sp>
      <p:sp>
        <p:nvSpPr>
          <p:cNvPr id="6" name="矩形 5"/>
          <p:cNvSpPr/>
          <p:nvPr/>
        </p:nvSpPr>
        <p:spPr>
          <a:xfrm>
            <a:off x="468916" y="5835472"/>
            <a:ext cx="11254153"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平台</a:t>
            </a:r>
            <a:endParaRPr lang="en-US" sz="2800" dirty="0"/>
          </a:p>
        </p:txBody>
      </p:sp>
      <p:sp>
        <p:nvSpPr>
          <p:cNvPr id="7" name="矩形 6"/>
          <p:cNvSpPr/>
          <p:nvPr/>
        </p:nvSpPr>
        <p:spPr>
          <a:xfrm>
            <a:off x="468922" y="1145619"/>
            <a:ext cx="11254153"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应用</a:t>
            </a:r>
            <a:endParaRPr lang="en-US" sz="2800" dirty="0">
              <a:latin typeface="微软雅黑" panose="020B0503020204020204" pitchFamily="34" charset="-122"/>
              <a:ea typeface="微软雅黑" panose="020B0503020204020204" pitchFamily="34" charset="-122"/>
            </a:endParaRPr>
          </a:p>
        </p:txBody>
      </p:sp>
      <p:sp>
        <p:nvSpPr>
          <p:cNvPr id="11" name="矩形 10"/>
          <p:cNvSpPr/>
          <p:nvPr/>
        </p:nvSpPr>
        <p:spPr>
          <a:xfrm>
            <a:off x="468919" y="2458330"/>
            <a:ext cx="10292861" cy="326370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知识</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数据</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能力</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468920" y="3147646"/>
            <a:ext cx="8182707" cy="258728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服务</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组合</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468916" y="3822895"/>
            <a:ext cx="6367978" cy="1912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体系结构</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设计模式</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468917" y="4482903"/>
            <a:ext cx="4693921" cy="123678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程序</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文档</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468920" y="5122708"/>
            <a:ext cx="3357488" cy="5993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数据结构</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算法</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5" name="燕尾形箭头 14"/>
          <p:cNvSpPr/>
          <p:nvPr/>
        </p:nvSpPr>
        <p:spPr>
          <a:xfrm rot="20157798">
            <a:off x="1184575" y="3739950"/>
            <a:ext cx="8664739" cy="898438"/>
          </a:xfrm>
          <a:prstGeom prst="notchedRightArrow">
            <a:avLst>
              <a:gd name="adj1" fmla="val 51778"/>
              <a:gd name="adj2" fmla="val 69479"/>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p>
        </p:txBody>
      </p:sp>
      <p:sp>
        <p:nvSpPr>
          <p:cNvPr id="17" name="文本框 16"/>
          <p:cNvSpPr txBox="1"/>
          <p:nvPr/>
        </p:nvSpPr>
        <p:spPr>
          <a:xfrm>
            <a:off x="642002" y="4687258"/>
            <a:ext cx="1294961" cy="811367"/>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wrap="square" lIns="0" tIns="36000" rIns="0" bIns="36000" rtlCol="0">
            <a:spAutoFit/>
          </a:bodyPr>
          <a:lstStyle/>
          <a:p>
            <a:pPr algn="ctr"/>
            <a:r>
              <a:rPr kumimoji="1" lang="zh-CN" altLang="en-US" sz="2400" dirty="0">
                <a:latin typeface="微软雅黑" panose="020B0503020204020204" pitchFamily="34" charset="-122"/>
                <a:ea typeface="微软雅黑" panose="020B0503020204020204" pitchFamily="34" charset="-122"/>
              </a:rPr>
              <a:t>结构化</a:t>
            </a:r>
            <a:endParaRPr kumimoji="1" lang="en-US" altLang="zh-CN" sz="2400" dirty="0">
              <a:latin typeface="微软雅黑" panose="020B0503020204020204" pitchFamily="34" charset="-122"/>
              <a:ea typeface="微软雅黑" panose="020B0503020204020204" pitchFamily="34" charset="-122"/>
            </a:endParaRPr>
          </a:p>
          <a:p>
            <a:pPr algn="ctr"/>
            <a:r>
              <a:rPr kumimoji="1" lang="zh-CN" altLang="en-US" sz="2400" dirty="0">
                <a:latin typeface="微软雅黑" panose="020B0503020204020204" pitchFamily="34" charset="-122"/>
                <a:ea typeface="微软雅黑" panose="020B0503020204020204" pitchFamily="34" charset="-122"/>
              </a:rPr>
              <a:t>方法</a:t>
            </a:r>
          </a:p>
        </p:txBody>
      </p:sp>
      <p:sp>
        <p:nvSpPr>
          <p:cNvPr id="18" name="文本框 17"/>
          <p:cNvSpPr txBox="1"/>
          <p:nvPr/>
        </p:nvSpPr>
        <p:spPr>
          <a:xfrm>
            <a:off x="1889338" y="4106718"/>
            <a:ext cx="1373311" cy="811367"/>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wrap="square" lIns="0" tIns="36000" rIns="0" bIns="36000" rtlCol="0">
            <a:spAutoFit/>
          </a:bodyPr>
          <a:lstStyle/>
          <a:p>
            <a:pPr algn="ctr"/>
            <a:r>
              <a:rPr kumimoji="1" lang="zh-CN" altLang="en-US" sz="2400" dirty="0">
                <a:latin typeface="微软雅黑" panose="020B0503020204020204" pitchFamily="34" charset="-122"/>
                <a:ea typeface="微软雅黑" panose="020B0503020204020204" pitchFamily="34" charset="-122"/>
              </a:rPr>
              <a:t>对象化</a:t>
            </a:r>
            <a:endParaRPr kumimoji="1" lang="en-US" altLang="zh-CN" sz="2400" dirty="0">
              <a:latin typeface="微软雅黑" panose="020B0503020204020204" pitchFamily="34" charset="-122"/>
              <a:ea typeface="微软雅黑" panose="020B0503020204020204" pitchFamily="34" charset="-122"/>
            </a:endParaRPr>
          </a:p>
          <a:p>
            <a:pPr algn="ctr"/>
            <a:r>
              <a:rPr kumimoji="1" lang="zh-CN" altLang="en-US" sz="2400" dirty="0">
                <a:latin typeface="微软雅黑" panose="020B0503020204020204" pitchFamily="34" charset="-122"/>
                <a:ea typeface="微软雅黑" panose="020B0503020204020204" pitchFamily="34" charset="-122"/>
              </a:rPr>
              <a:t>方法</a:t>
            </a:r>
          </a:p>
        </p:txBody>
      </p:sp>
      <p:sp>
        <p:nvSpPr>
          <p:cNvPr id="19" name="文本框 18"/>
          <p:cNvSpPr txBox="1"/>
          <p:nvPr/>
        </p:nvSpPr>
        <p:spPr>
          <a:xfrm>
            <a:off x="3215023" y="3504999"/>
            <a:ext cx="1372487" cy="811367"/>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wrap="square" lIns="0" tIns="36000" rIns="0" bIns="36000" rtlCol="0">
            <a:spAutoFit/>
          </a:bodyPr>
          <a:lstStyle/>
          <a:p>
            <a:pPr algn="ctr"/>
            <a:r>
              <a:rPr kumimoji="1" lang="zh-CN" altLang="en-US" sz="2400" dirty="0">
                <a:latin typeface="微软雅黑" panose="020B0503020204020204" pitchFamily="34" charset="-122"/>
                <a:ea typeface="微软雅黑" panose="020B0503020204020204" pitchFamily="34" charset="-122"/>
              </a:rPr>
              <a:t>构件化</a:t>
            </a:r>
            <a:endParaRPr kumimoji="1" lang="en-US" altLang="zh-CN" sz="2400" dirty="0">
              <a:latin typeface="微软雅黑" panose="020B0503020204020204" pitchFamily="34" charset="-122"/>
              <a:ea typeface="微软雅黑" panose="020B0503020204020204" pitchFamily="34" charset="-122"/>
            </a:endParaRPr>
          </a:p>
          <a:p>
            <a:pPr algn="ctr"/>
            <a:r>
              <a:rPr kumimoji="1" lang="zh-CN" altLang="en-US" sz="2400" dirty="0">
                <a:latin typeface="微软雅黑" panose="020B0503020204020204" pitchFamily="34" charset="-122"/>
                <a:ea typeface="微软雅黑" panose="020B0503020204020204" pitchFamily="34" charset="-122"/>
              </a:rPr>
              <a:t>方法</a:t>
            </a:r>
          </a:p>
        </p:txBody>
      </p:sp>
      <p:sp>
        <p:nvSpPr>
          <p:cNvPr id="20" name="文本框 19"/>
          <p:cNvSpPr txBox="1"/>
          <p:nvPr/>
        </p:nvSpPr>
        <p:spPr>
          <a:xfrm>
            <a:off x="4587512" y="2943407"/>
            <a:ext cx="1246896" cy="811367"/>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wrap="square" lIns="0" tIns="36000" rIns="0" bIns="36000" rtlCol="0">
            <a:spAutoFit/>
          </a:bodyPr>
          <a:lstStyle/>
          <a:p>
            <a:pPr algn="ctr"/>
            <a:r>
              <a:rPr kumimoji="1" lang="zh-CN" altLang="en-US" sz="2400" dirty="0">
                <a:latin typeface="微软雅黑" panose="020B0503020204020204" pitchFamily="34" charset="-122"/>
                <a:ea typeface="微软雅黑" panose="020B0503020204020204" pitchFamily="34" charset="-122"/>
              </a:rPr>
              <a:t>服务化</a:t>
            </a:r>
            <a:endParaRPr kumimoji="1" lang="en-US" altLang="zh-CN" sz="2400" dirty="0">
              <a:latin typeface="微软雅黑" panose="020B0503020204020204" pitchFamily="34" charset="-122"/>
              <a:ea typeface="微软雅黑" panose="020B0503020204020204" pitchFamily="34" charset="-122"/>
            </a:endParaRPr>
          </a:p>
          <a:p>
            <a:pPr algn="ctr"/>
            <a:r>
              <a:rPr kumimoji="1" lang="zh-CN" altLang="en-US" sz="2400" dirty="0">
                <a:latin typeface="微软雅黑" panose="020B0503020204020204" pitchFamily="34" charset="-122"/>
                <a:ea typeface="微软雅黑" panose="020B0503020204020204" pitchFamily="34" charset="-122"/>
              </a:rPr>
              <a:t>方法</a:t>
            </a:r>
          </a:p>
        </p:txBody>
      </p:sp>
      <p:sp>
        <p:nvSpPr>
          <p:cNvPr id="21" name="文本框 20">
            <a:extLst>
              <a:ext uri="{FF2B5EF4-FFF2-40B4-BE49-F238E27FC236}">
                <a16:creationId xmlns:a16="http://schemas.microsoft.com/office/drawing/2014/main" id="{3EDD3644-11A3-7A40-8CD2-4975B4CF377F}"/>
              </a:ext>
            </a:extLst>
          </p:cNvPr>
          <p:cNvSpPr txBox="1"/>
          <p:nvPr/>
        </p:nvSpPr>
        <p:spPr>
          <a:xfrm>
            <a:off x="5757077" y="2387016"/>
            <a:ext cx="1267347" cy="811367"/>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wrap="square" lIns="0" tIns="36000" rIns="0" bIns="36000" rtlCol="0">
            <a:spAutoFit/>
          </a:bodyPr>
          <a:lstStyle/>
          <a:p>
            <a:pPr algn="ctr"/>
            <a:r>
              <a:rPr kumimoji="1" lang="zh-CN" altLang="en-US" sz="2400" dirty="0">
                <a:latin typeface="微软雅黑" panose="020B0503020204020204" pitchFamily="34" charset="-122"/>
                <a:ea typeface="微软雅黑" panose="020B0503020204020204" pitchFamily="34" charset="-122"/>
              </a:rPr>
              <a:t>网构</a:t>
            </a:r>
            <a:r>
              <a:rPr kumimoji="1" lang="zh-CN" altLang="en-US" sz="2400" dirty="0" smtClean="0">
                <a:latin typeface="微软雅黑" panose="020B0503020204020204" pitchFamily="34" charset="-122"/>
                <a:ea typeface="微软雅黑" panose="020B0503020204020204" pitchFamily="34" charset="-122"/>
              </a:rPr>
              <a:t>化</a:t>
            </a:r>
            <a:endParaRPr kumimoji="1" lang="en-US" altLang="zh-CN" sz="2400" dirty="0">
              <a:latin typeface="微软雅黑" panose="020B0503020204020204" pitchFamily="34" charset="-122"/>
              <a:ea typeface="微软雅黑" panose="020B0503020204020204" pitchFamily="34" charset="-122"/>
            </a:endParaRPr>
          </a:p>
          <a:p>
            <a:pPr algn="ctr"/>
            <a:r>
              <a:rPr kumimoji="1" lang="zh-CN" altLang="en-US" sz="2400" dirty="0">
                <a:latin typeface="微软雅黑" panose="020B0503020204020204" pitchFamily="34" charset="-122"/>
                <a:ea typeface="微软雅黑" panose="020B0503020204020204" pitchFamily="34" charset="-122"/>
              </a:rPr>
              <a:t>方法</a:t>
            </a:r>
          </a:p>
        </p:txBody>
      </p:sp>
      <p:sp>
        <p:nvSpPr>
          <p:cNvPr id="22" name="文本框 21">
            <a:extLst>
              <a:ext uri="{FF2B5EF4-FFF2-40B4-BE49-F238E27FC236}">
                <a16:creationId xmlns:a16="http://schemas.microsoft.com/office/drawing/2014/main" id="{3EDD3644-11A3-7A40-8CD2-4975B4CF377F}"/>
              </a:ext>
            </a:extLst>
          </p:cNvPr>
          <p:cNvSpPr txBox="1"/>
          <p:nvPr/>
        </p:nvSpPr>
        <p:spPr>
          <a:xfrm>
            <a:off x="7024424" y="1741214"/>
            <a:ext cx="1422966" cy="811367"/>
          </a:xfrm>
          <a:prstGeom prst="rect">
            <a:avLst/>
          </a:prstGeom>
          <a:solidFill>
            <a:srgbClr val="FFFF00"/>
          </a:solidFill>
        </p:spPr>
        <p:style>
          <a:lnRef idx="1">
            <a:schemeClr val="accent4"/>
          </a:lnRef>
          <a:fillRef idx="2">
            <a:schemeClr val="accent4"/>
          </a:fillRef>
          <a:effectRef idx="1">
            <a:schemeClr val="accent4"/>
          </a:effectRef>
          <a:fontRef idx="minor">
            <a:schemeClr val="dk1"/>
          </a:fontRef>
        </p:style>
        <p:txBody>
          <a:bodyPr wrap="square" lIns="0" tIns="36000" rIns="0" bIns="36000" rtlCol="0">
            <a:spAutoFit/>
          </a:bodyPr>
          <a:lstStyle/>
          <a:p>
            <a:pPr algn="ctr"/>
            <a:r>
              <a:rPr kumimoji="1" lang="zh-CN" altLang="en-US" sz="2400" dirty="0">
                <a:latin typeface="微软雅黑" panose="020B0503020204020204" pitchFamily="34" charset="-122"/>
                <a:ea typeface="微软雅黑" panose="020B0503020204020204" pitchFamily="34" charset="-122"/>
              </a:rPr>
              <a:t>智能化</a:t>
            </a:r>
            <a:endParaRPr kumimoji="1" lang="en-US" altLang="zh-CN" sz="2400" dirty="0">
              <a:latin typeface="微软雅黑" panose="020B0503020204020204" pitchFamily="34" charset="-122"/>
              <a:ea typeface="微软雅黑" panose="020B0503020204020204" pitchFamily="34" charset="-122"/>
            </a:endParaRPr>
          </a:p>
          <a:p>
            <a:pPr algn="ctr"/>
            <a:r>
              <a:rPr kumimoji="1" lang="zh-CN" altLang="en-US" sz="2400" dirty="0">
                <a:latin typeface="微软雅黑" panose="020B0503020204020204" pitchFamily="34" charset="-122"/>
                <a:ea typeface="微软雅黑" panose="020B0503020204020204" pitchFamily="34" charset="-122"/>
              </a:rPr>
              <a:t>方法</a:t>
            </a: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38</a:t>
            </a:fld>
            <a:endParaRPr kumimoji="1" lang="zh-CN" altLang="en-US" dirty="0"/>
          </a:p>
        </p:txBody>
      </p:sp>
    </p:spTree>
    <p:extLst>
      <p:ext uri="{BB962C8B-B14F-4D97-AF65-F5344CB8AC3E}">
        <p14:creationId xmlns:p14="http://schemas.microsoft.com/office/powerpoint/2010/main" val="22632834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软件语汇的内涵</a:t>
            </a:r>
            <a:endParaRPr lang="en-US" dirty="0"/>
          </a:p>
        </p:txBody>
      </p:sp>
      <p:sp>
        <p:nvSpPr>
          <p:cNvPr id="4" name="矩形 3"/>
          <p:cNvSpPr/>
          <p:nvPr/>
        </p:nvSpPr>
        <p:spPr>
          <a:xfrm>
            <a:off x="394514" y="2817845"/>
            <a:ext cx="3750906" cy="9330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方法与设施</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394514" y="3750906"/>
            <a:ext cx="3750906" cy="93306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虚拟化与实现</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394514" y="1884784"/>
            <a:ext cx="3750906" cy="93306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接口与服务</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394514" y="1884784"/>
            <a:ext cx="3750906" cy="27991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p:cNvSpPr txBox="1"/>
          <p:nvPr/>
        </p:nvSpPr>
        <p:spPr>
          <a:xfrm rot="19377660">
            <a:off x="1511858" y="2792582"/>
            <a:ext cx="1516217" cy="646331"/>
          </a:xfrm>
          <a:prstGeom prst="rect">
            <a:avLst/>
          </a:prstGeom>
          <a:noFill/>
        </p:spPr>
        <p:txBody>
          <a:bodyPr wrap="square" rtlCol="0">
            <a:spAutoFit/>
          </a:bodyPr>
          <a:lstStyle/>
          <a:p>
            <a:r>
              <a:rPr lang="zh-CN" altLang="en-US" sz="3600" b="1" dirty="0" smtClean="0">
                <a:solidFill>
                  <a:srgbClr val="FF0000"/>
                </a:solidFill>
                <a:latin typeface="微软雅黑" panose="020B0503020204020204" pitchFamily="34" charset="-122"/>
                <a:ea typeface="微软雅黑" panose="020B0503020204020204" pitchFamily="34" charset="-122"/>
              </a:rPr>
              <a:t>抽   象</a:t>
            </a:r>
            <a:endParaRPr lang="en-US" sz="3600" b="1"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367935" y="5938161"/>
            <a:ext cx="1810111" cy="369332"/>
          </a:xfrm>
          <a:prstGeom prst="rect">
            <a:avLst/>
          </a:prstGeom>
          <a:noFill/>
        </p:spPr>
        <p:txBody>
          <a:bodyPr wrap="none" rtlCol="0">
            <a:spAutoFit/>
          </a:bodyPr>
          <a:lstStyle/>
          <a:p>
            <a:r>
              <a:rPr lang="en-US" dirty="0" smtClean="0"/>
              <a:t>Credit: Jeff Dean</a:t>
            </a:r>
            <a:endParaRPr lang="en-US" dirty="0"/>
          </a:p>
        </p:txBody>
      </p:sp>
      <p:pic>
        <p:nvPicPr>
          <p:cNvPr id="12" name="图片 11"/>
          <p:cNvPicPr>
            <a:picLocks noChangeAspect="1"/>
          </p:cNvPicPr>
          <p:nvPr/>
        </p:nvPicPr>
        <p:blipFill>
          <a:blip r:embed="rId3"/>
          <a:stretch>
            <a:fillRect/>
          </a:stretch>
        </p:blipFill>
        <p:spPr>
          <a:xfrm>
            <a:off x="4462416" y="1374452"/>
            <a:ext cx="7334092" cy="4120964"/>
          </a:xfrm>
          <a:prstGeom prst="rect">
            <a:avLst/>
          </a:prstGeom>
        </p:spPr>
      </p:pic>
      <p:cxnSp>
        <p:nvCxnSpPr>
          <p:cNvPr id="14" name="直接箭头连接符 13"/>
          <p:cNvCxnSpPr>
            <a:stCxn id="8" idx="3"/>
          </p:cNvCxnSpPr>
          <p:nvPr/>
        </p:nvCxnSpPr>
        <p:spPr>
          <a:xfrm>
            <a:off x="4145420" y="3284376"/>
            <a:ext cx="1173029" cy="4665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18742" y="3923366"/>
            <a:ext cx="613192" cy="4665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155820" y="2649894"/>
            <a:ext cx="1065249" cy="1608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665828" y="159429"/>
            <a:ext cx="3057247" cy="584775"/>
          </a:xfrm>
          <a:prstGeom prst="rect">
            <a:avLst/>
          </a:prstGeom>
          <a:noFill/>
        </p:spPr>
        <p:txBody>
          <a:bodyPr wrap="none" rtlCol="0">
            <a:spAutoFit/>
          </a:bodyPr>
          <a:lstStyle/>
          <a:p>
            <a:r>
              <a:rPr lang="zh-CN" altLang="en-US" sz="3200" dirty="0" smtClean="0">
                <a:solidFill>
                  <a:srgbClr val="FF0000"/>
                </a:solidFill>
                <a:latin typeface="微软雅黑" panose="020B0503020204020204" pitchFamily="34" charset="-122"/>
                <a:ea typeface="微软雅黑" panose="020B0503020204020204" pitchFamily="34" charset="-122"/>
              </a:rPr>
              <a:t>不同层次的抽象</a:t>
            </a:r>
            <a:endParaRPr lang="en-US" sz="3200" dirty="0">
              <a:solidFill>
                <a:srgbClr val="FF0000"/>
              </a:solidFill>
              <a:latin typeface="微软雅黑" panose="020B0503020204020204" pitchFamily="34" charset="-122"/>
              <a:ea typeface="微软雅黑" panose="020B0503020204020204" pitchFamily="34" charset="-122"/>
            </a:endParaRPr>
          </a:p>
        </p:txBody>
      </p:sp>
      <p:cxnSp>
        <p:nvCxnSpPr>
          <p:cNvPr id="20" name="直接箭头连接符 19"/>
          <p:cNvCxnSpPr/>
          <p:nvPr/>
        </p:nvCxnSpPr>
        <p:spPr>
          <a:xfrm>
            <a:off x="4118742" y="4450702"/>
            <a:ext cx="613192" cy="4665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155820" y="1884784"/>
            <a:ext cx="3028751" cy="5926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39</a:t>
            </a:fld>
            <a:endParaRPr kumimoji="1" lang="zh-CN" altLang="en-US" dirty="0"/>
          </a:p>
        </p:txBody>
      </p:sp>
    </p:spTree>
    <p:extLst>
      <p:ext uri="{BB962C8B-B14F-4D97-AF65-F5344CB8AC3E}">
        <p14:creationId xmlns:p14="http://schemas.microsoft.com/office/powerpoint/2010/main" val="22012440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panose="020B0503020204020204" pitchFamily="34" charset="-122"/>
                <a:ea typeface="微软雅黑" panose="020B0503020204020204" pitchFamily="34" charset="-122"/>
              </a:rPr>
              <a:t>软件学科发展战略研究立项</a:t>
            </a:r>
            <a:endParaRPr kumimoji="1" lang="zh-CN" altLang="en-US" dirty="0">
              <a:latin typeface="微软雅黑" panose="020B0503020204020204" pitchFamily="34" charset="-122"/>
              <a:ea typeface="微软雅黑" panose="020B0503020204020204" pitchFamily="34" charset="-122"/>
            </a:endParaRPr>
          </a:p>
        </p:txBody>
      </p:sp>
      <p:sp>
        <p:nvSpPr>
          <p:cNvPr id="9" name="AutoShape 2" descr="“中国学科发展战略”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25" name="内容占位符 6"/>
          <p:cNvGraphicFramePr>
            <a:graphicFrameLocks noGrp="1"/>
          </p:cNvGraphicFramePr>
          <p:nvPr>
            <p:ph sz="half" idx="1"/>
            <p:extLst>
              <p:ext uri="{D42A27DB-BD31-4B8C-83A1-F6EECF244321}">
                <p14:modId xmlns:p14="http://schemas.microsoft.com/office/powerpoint/2010/main" val="3518418071"/>
              </p:ext>
            </p:extLst>
          </p:nvPr>
        </p:nvGraphicFramePr>
        <p:xfrm>
          <a:off x="-237412" y="815195"/>
          <a:ext cx="10178722" cy="4787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a:stretch>
            <a:fillRect/>
          </a:stretch>
        </p:blipFill>
        <p:spPr>
          <a:xfrm>
            <a:off x="8485525" y="617926"/>
            <a:ext cx="2148790" cy="3034300"/>
          </a:xfrm>
          <a:prstGeom prst="rect">
            <a:avLst/>
          </a:prstGeom>
          <a:ln w="28575">
            <a:solidFill>
              <a:schemeClr val="accent1">
                <a:lumMod val="60000"/>
                <a:lumOff val="40000"/>
              </a:schemeClr>
            </a:solidFill>
          </a:ln>
        </p:spPr>
      </p:pic>
      <p:pic>
        <p:nvPicPr>
          <p:cNvPr id="4" name="图片 3"/>
          <p:cNvPicPr>
            <a:picLocks noChangeAspect="1"/>
          </p:cNvPicPr>
          <p:nvPr/>
        </p:nvPicPr>
        <p:blipFill>
          <a:blip r:embed="rId9"/>
          <a:stretch>
            <a:fillRect/>
          </a:stretch>
        </p:blipFill>
        <p:spPr>
          <a:xfrm>
            <a:off x="8476594" y="3895308"/>
            <a:ext cx="3085546" cy="2310424"/>
          </a:xfrm>
          <a:prstGeom prst="rect">
            <a:avLst/>
          </a:prstGeom>
          <a:ln w="19050">
            <a:solidFill>
              <a:schemeClr val="accent1">
                <a:lumMod val="60000"/>
                <a:lumOff val="40000"/>
              </a:schemeClr>
            </a:solidFill>
          </a:ln>
        </p:spPr>
      </p:pic>
      <p:sp>
        <p:nvSpPr>
          <p:cNvPr id="5" name="矩形 4"/>
          <p:cNvSpPr/>
          <p:nvPr/>
        </p:nvSpPr>
        <p:spPr>
          <a:xfrm>
            <a:off x="1442587" y="5452867"/>
            <a:ext cx="5676554" cy="523220"/>
          </a:xfrm>
          <a:prstGeom prst="rect">
            <a:avLst/>
          </a:prstGeom>
          <a:solidFill>
            <a:schemeClr val="accent1">
              <a:lumMod val="20000"/>
              <a:lumOff val="80000"/>
            </a:schemeClr>
          </a:solidFill>
        </p:spPr>
        <p:txBody>
          <a:bodyPr wrap="none">
            <a:spAutoFit/>
          </a:bodyPr>
          <a:lstStyle/>
          <a:p>
            <a:r>
              <a:rPr lang="zh-CN" altLang="en-US" sz="2800" dirty="0"/>
              <a:t>研究期限：</a:t>
            </a:r>
            <a:r>
              <a:rPr lang="en-US" altLang="zh-CN" sz="2800" dirty="0"/>
              <a:t>2018</a:t>
            </a:r>
            <a:r>
              <a:rPr lang="zh-CN" altLang="en-US" sz="2800" dirty="0"/>
              <a:t>年</a:t>
            </a:r>
            <a:r>
              <a:rPr lang="en-US" altLang="zh-CN" sz="2800" dirty="0"/>
              <a:t>1</a:t>
            </a:r>
            <a:r>
              <a:rPr lang="zh-CN" altLang="en-US" sz="2800" dirty="0"/>
              <a:t>月</a:t>
            </a:r>
            <a:r>
              <a:rPr lang="en-US" altLang="zh-CN" sz="2800" dirty="0"/>
              <a:t>-2019</a:t>
            </a:r>
            <a:r>
              <a:rPr lang="zh-CN" altLang="en-US" sz="2800" dirty="0"/>
              <a:t>年</a:t>
            </a:r>
            <a:r>
              <a:rPr lang="en-US" altLang="zh-CN" sz="2800" dirty="0"/>
              <a:t>12</a:t>
            </a:r>
            <a:r>
              <a:rPr lang="zh-CN" altLang="en-US" sz="2800" dirty="0"/>
              <a:t>月</a:t>
            </a:r>
            <a:endParaRPr lang="en-US" sz="2800" dirty="0"/>
          </a:p>
        </p:txBody>
      </p:sp>
      <p:sp>
        <p:nvSpPr>
          <p:cNvPr id="6" name="灯片编号占位符 5"/>
          <p:cNvSpPr>
            <a:spLocks noGrp="1"/>
          </p:cNvSpPr>
          <p:nvPr>
            <p:ph type="sldNum" sz="quarter" idx="12"/>
          </p:nvPr>
        </p:nvSpPr>
        <p:spPr/>
        <p:txBody>
          <a:bodyPr/>
          <a:lstStyle/>
          <a:p>
            <a:pPr algn="r"/>
            <a:fld id="{C41C33A7-660B-6B46-BC7E-6F7B919FC387}" type="slidenum">
              <a:rPr kumimoji="1" lang="zh-CN" altLang="en-US" smtClean="0"/>
              <a:pPr algn="r"/>
              <a:t>4</a:t>
            </a:fld>
            <a:endParaRPr kumimoji="1" lang="zh-CN" altLang="en-US" dirty="0"/>
          </a:p>
        </p:txBody>
      </p:sp>
    </p:spTree>
    <p:extLst>
      <p:ext uri="{BB962C8B-B14F-4D97-AF65-F5344CB8AC3E}">
        <p14:creationId xmlns:p14="http://schemas.microsoft.com/office/powerpoint/2010/main" val="13087750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ED761-69F2-5E45-B1F3-2555E8D9A3F7}"/>
              </a:ext>
            </a:extLst>
          </p:cNvPr>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以“抽象”为中心看软件研究的主题</a:t>
            </a:r>
          </a:p>
        </p:txBody>
      </p:sp>
      <p:graphicFrame>
        <p:nvGraphicFramePr>
          <p:cNvPr id="4" name="图示 3">
            <a:extLst>
              <a:ext uri="{FF2B5EF4-FFF2-40B4-BE49-F238E27FC236}">
                <a16:creationId xmlns:a16="http://schemas.microsoft.com/office/drawing/2014/main" id="{C74F716D-3B19-0847-BEEA-F6293E872F6C}"/>
              </a:ext>
            </a:extLst>
          </p:cNvPr>
          <p:cNvGraphicFramePr/>
          <p:nvPr>
            <p:extLst>
              <p:ext uri="{D42A27DB-BD31-4B8C-83A1-F6EECF244321}">
                <p14:modId xmlns:p14="http://schemas.microsoft.com/office/powerpoint/2010/main" val="3195335884"/>
              </p:ext>
            </p:extLst>
          </p:nvPr>
        </p:nvGraphicFramePr>
        <p:xfrm>
          <a:off x="1578078" y="1799302"/>
          <a:ext cx="3952568" cy="4294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a:extLst>
              <a:ext uri="{FF2B5EF4-FFF2-40B4-BE49-F238E27FC236}">
                <a16:creationId xmlns:a16="http://schemas.microsoft.com/office/drawing/2014/main" id="{34C553E1-7A44-5649-963C-80141E89F380}"/>
              </a:ext>
            </a:extLst>
          </p:cNvPr>
          <p:cNvGraphicFramePr/>
          <p:nvPr>
            <p:extLst>
              <p:ext uri="{D42A27DB-BD31-4B8C-83A1-F6EECF244321}">
                <p14:modId xmlns:p14="http://schemas.microsoft.com/office/powerpoint/2010/main" val="2722161030"/>
              </p:ext>
            </p:extLst>
          </p:nvPr>
        </p:nvGraphicFramePr>
        <p:xfrm>
          <a:off x="7231626" y="1799301"/>
          <a:ext cx="3952568" cy="42947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右箭头 6">
            <a:extLst>
              <a:ext uri="{FF2B5EF4-FFF2-40B4-BE49-F238E27FC236}">
                <a16:creationId xmlns:a16="http://schemas.microsoft.com/office/drawing/2014/main" id="{110C5D74-D81E-694F-9ABF-0929ADD269EB}"/>
              </a:ext>
            </a:extLst>
          </p:cNvPr>
          <p:cNvSpPr/>
          <p:nvPr/>
        </p:nvSpPr>
        <p:spPr>
          <a:xfrm>
            <a:off x="5899353" y="2092353"/>
            <a:ext cx="811161" cy="471948"/>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右箭头 7">
            <a:extLst>
              <a:ext uri="{FF2B5EF4-FFF2-40B4-BE49-F238E27FC236}">
                <a16:creationId xmlns:a16="http://schemas.microsoft.com/office/drawing/2014/main" id="{18AE41B8-FEE9-FA4A-8F13-65FF88DE2FB1}"/>
              </a:ext>
            </a:extLst>
          </p:cNvPr>
          <p:cNvSpPr/>
          <p:nvPr/>
        </p:nvSpPr>
        <p:spPr>
          <a:xfrm>
            <a:off x="5899355" y="3563235"/>
            <a:ext cx="811161" cy="471948"/>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 name="右箭头 8">
            <a:extLst>
              <a:ext uri="{FF2B5EF4-FFF2-40B4-BE49-F238E27FC236}">
                <a16:creationId xmlns:a16="http://schemas.microsoft.com/office/drawing/2014/main" id="{15A4774D-CF3B-AD4D-B6DB-0CD3BBCB90A5}"/>
              </a:ext>
            </a:extLst>
          </p:cNvPr>
          <p:cNvSpPr/>
          <p:nvPr/>
        </p:nvSpPr>
        <p:spPr>
          <a:xfrm>
            <a:off x="5899354" y="5034117"/>
            <a:ext cx="811161" cy="471948"/>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40</a:t>
            </a:fld>
            <a:endParaRPr kumimoji="1" lang="zh-CN" altLang="en-US" dirty="0"/>
          </a:p>
        </p:txBody>
      </p:sp>
    </p:spTree>
    <p:extLst>
      <p:ext uri="{BB962C8B-B14F-4D97-AF65-F5344CB8AC3E}">
        <p14:creationId xmlns:p14="http://schemas.microsoft.com/office/powerpoint/2010/main" val="3942124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管理复杂性</a:t>
            </a:r>
            <a:endParaRPr lang="en-US" dirty="0"/>
          </a:p>
        </p:txBody>
      </p:sp>
      <p:grpSp>
        <p:nvGrpSpPr>
          <p:cNvPr id="3" name="组合 2"/>
          <p:cNvGrpSpPr/>
          <p:nvPr/>
        </p:nvGrpSpPr>
        <p:grpSpPr>
          <a:xfrm>
            <a:off x="2813538" y="1170859"/>
            <a:ext cx="8909537" cy="5182222"/>
            <a:chOff x="468916" y="1145619"/>
            <a:chExt cx="11254159" cy="5182222"/>
          </a:xfrm>
        </p:grpSpPr>
        <p:sp>
          <p:nvSpPr>
            <p:cNvPr id="9" name="矩形 8"/>
            <p:cNvSpPr/>
            <p:nvPr/>
          </p:nvSpPr>
          <p:spPr>
            <a:xfrm>
              <a:off x="468920" y="1738531"/>
              <a:ext cx="11254151" cy="398350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bg1"/>
                  </a:solidFill>
                  <a:latin typeface="微软雅黑" panose="020B0503020204020204" pitchFamily="34" charset="-122"/>
                  <a:ea typeface="微软雅黑" panose="020B0503020204020204" pitchFamily="34" charset="-122"/>
                </a:rPr>
                <a:t>应用场景计算机</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468916" y="5835472"/>
              <a:ext cx="11254153"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平台</a:t>
              </a:r>
              <a:endParaRPr lang="en-US" sz="2800" dirty="0"/>
            </a:p>
          </p:txBody>
        </p:sp>
        <p:sp>
          <p:nvSpPr>
            <p:cNvPr id="7" name="矩形 6"/>
            <p:cNvSpPr/>
            <p:nvPr/>
          </p:nvSpPr>
          <p:spPr>
            <a:xfrm>
              <a:off x="468922" y="1145619"/>
              <a:ext cx="11254153"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应用</a:t>
              </a:r>
              <a:endParaRPr lang="en-US" sz="2800" dirty="0">
                <a:latin typeface="微软雅黑" panose="020B0503020204020204" pitchFamily="34" charset="-122"/>
                <a:ea typeface="微软雅黑" panose="020B0503020204020204" pitchFamily="34" charset="-122"/>
              </a:endParaRPr>
            </a:p>
          </p:txBody>
        </p:sp>
        <p:sp>
          <p:nvSpPr>
            <p:cNvPr id="11" name="矩形 10"/>
            <p:cNvSpPr/>
            <p:nvPr/>
          </p:nvSpPr>
          <p:spPr>
            <a:xfrm>
              <a:off x="468919" y="2458330"/>
              <a:ext cx="10292861" cy="326370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知识</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数据</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能力</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468920" y="3147646"/>
              <a:ext cx="8182707" cy="258728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服务</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组合</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468916" y="3822895"/>
              <a:ext cx="6367978" cy="1912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体系结构</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设计模式</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468917" y="4482903"/>
              <a:ext cx="4693921" cy="123678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程序</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文档</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468920" y="5122708"/>
              <a:ext cx="3357488" cy="5993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数据结构</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算法</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244733" y="5240379"/>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数理基础</a:t>
            </a:r>
            <a:endParaRPr lang="en-US" sz="24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089988" y="4542885"/>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结构复杂性</a:t>
            </a:r>
            <a:endParaRPr lang="en-US" sz="2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1089988" y="3854155"/>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交互复杂性</a:t>
            </a:r>
            <a:endParaRPr lang="en-US" sz="24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089988" y="3208475"/>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规模复杂性</a:t>
            </a:r>
            <a:endParaRPr lang="en-US" sz="24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089987" y="2628586"/>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知识复杂性</a:t>
            </a:r>
            <a:endParaRPr lang="en-US" sz="24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089986" y="1982906"/>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领域复杂性</a:t>
            </a:r>
            <a:endParaRPr lang="en-US" sz="24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41</a:t>
            </a:fld>
            <a:endParaRPr kumimoji="1" lang="zh-CN" altLang="en-US" dirty="0"/>
          </a:p>
        </p:txBody>
      </p:sp>
    </p:spTree>
    <p:extLst>
      <p:ext uri="{BB962C8B-B14F-4D97-AF65-F5344CB8AC3E}">
        <p14:creationId xmlns:p14="http://schemas.microsoft.com/office/powerpoint/2010/main" val="28422181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软件技术发展历史</a:t>
            </a:r>
            <a:r>
              <a:rPr lang="en-US" altLang="zh-CN" dirty="0" smtClean="0"/>
              <a:t>-</a:t>
            </a:r>
            <a:r>
              <a:rPr lang="zh-CN" altLang="en-US" dirty="0" smtClean="0"/>
              <a:t>阶段</a:t>
            </a:r>
            <a:endParaRPr lang="en-US" dirty="0"/>
          </a:p>
        </p:txBody>
      </p:sp>
      <p:sp>
        <p:nvSpPr>
          <p:cNvPr id="3" name="矩形 2"/>
          <p:cNvSpPr/>
          <p:nvPr/>
        </p:nvSpPr>
        <p:spPr>
          <a:xfrm>
            <a:off x="63305" y="3038622"/>
            <a:ext cx="12065390" cy="39037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1940         </a:t>
            </a:r>
            <a:r>
              <a:rPr lang="en-US" altLang="zh-CN" dirty="0" smtClean="0">
                <a:solidFill>
                  <a:schemeClr val="tx1"/>
                </a:solidFill>
              </a:rPr>
              <a:t>       1950              </a:t>
            </a:r>
            <a:r>
              <a:rPr lang="en-US" altLang="zh-CN" dirty="0">
                <a:solidFill>
                  <a:schemeClr val="tx1"/>
                </a:solidFill>
              </a:rPr>
              <a:t>1960               </a:t>
            </a:r>
            <a:r>
              <a:rPr lang="en-US" altLang="zh-CN" dirty="0" smtClean="0">
                <a:solidFill>
                  <a:schemeClr val="tx1"/>
                </a:solidFill>
              </a:rPr>
              <a:t>1970              1980               1990               2000               2010                 2020</a:t>
            </a:r>
            <a:endParaRPr lang="en-US" altLang="zh-CN" dirty="0">
              <a:solidFill>
                <a:schemeClr val="tx1"/>
              </a:solidFill>
            </a:endParaRPr>
          </a:p>
        </p:txBody>
      </p:sp>
      <p:sp>
        <p:nvSpPr>
          <p:cNvPr id="4" name="右箭头 3"/>
          <p:cNvSpPr/>
          <p:nvPr/>
        </p:nvSpPr>
        <p:spPr>
          <a:xfrm>
            <a:off x="1856935" y="2321169"/>
            <a:ext cx="1463040" cy="717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批处理</a:t>
            </a:r>
            <a:endParaRPr lang="en-US" b="1" dirty="0"/>
          </a:p>
        </p:txBody>
      </p:sp>
      <p:sp>
        <p:nvSpPr>
          <p:cNvPr id="7" name="右箭头 6"/>
          <p:cNvSpPr/>
          <p:nvPr/>
        </p:nvSpPr>
        <p:spPr>
          <a:xfrm>
            <a:off x="8934157" y="2321169"/>
            <a:ext cx="3194538"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云</a:t>
            </a:r>
            <a:r>
              <a:rPr lang="en-US" altLang="zh-CN" b="1" dirty="0" smtClean="0"/>
              <a:t>-</a:t>
            </a:r>
            <a:r>
              <a:rPr lang="zh-CN" altLang="en-US" b="1" dirty="0" smtClean="0"/>
              <a:t>移动</a:t>
            </a:r>
            <a:endParaRPr lang="en-US" b="1" dirty="0"/>
          </a:p>
        </p:txBody>
      </p:sp>
      <p:sp>
        <p:nvSpPr>
          <p:cNvPr id="5" name="右箭头 4"/>
          <p:cNvSpPr/>
          <p:nvPr/>
        </p:nvSpPr>
        <p:spPr>
          <a:xfrm>
            <a:off x="3319975" y="2321170"/>
            <a:ext cx="1478280"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交互式</a:t>
            </a:r>
            <a:endParaRPr lang="en-US" b="1" dirty="0"/>
          </a:p>
        </p:txBody>
      </p:sp>
      <p:sp>
        <p:nvSpPr>
          <p:cNvPr id="8" name="右箭头 7"/>
          <p:cNvSpPr/>
          <p:nvPr/>
        </p:nvSpPr>
        <p:spPr>
          <a:xfrm>
            <a:off x="1010529" y="3453618"/>
            <a:ext cx="3266049" cy="717453"/>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主机</a:t>
            </a:r>
            <a:endParaRPr lang="en-US" b="1" dirty="0">
              <a:solidFill>
                <a:schemeClr val="accent5">
                  <a:lumMod val="75000"/>
                </a:schemeClr>
              </a:solidFill>
            </a:endParaRPr>
          </a:p>
        </p:txBody>
      </p:sp>
      <p:sp>
        <p:nvSpPr>
          <p:cNvPr id="9" name="右箭头 8"/>
          <p:cNvSpPr/>
          <p:nvPr/>
        </p:nvSpPr>
        <p:spPr>
          <a:xfrm>
            <a:off x="6412521" y="3446586"/>
            <a:ext cx="3659947"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互联网</a:t>
            </a:r>
            <a:endParaRPr lang="en-US" b="1" dirty="0">
              <a:solidFill>
                <a:schemeClr val="accent5">
                  <a:lumMod val="75000"/>
                </a:schemeClr>
              </a:solidFill>
            </a:endParaRPr>
          </a:p>
        </p:txBody>
      </p:sp>
      <p:sp>
        <p:nvSpPr>
          <p:cNvPr id="10" name="右箭头 9"/>
          <p:cNvSpPr/>
          <p:nvPr/>
        </p:nvSpPr>
        <p:spPr>
          <a:xfrm>
            <a:off x="10072469" y="3453618"/>
            <a:ext cx="2040986"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人机物社会</a:t>
            </a:r>
            <a:endParaRPr lang="en-US" b="1" dirty="0">
              <a:solidFill>
                <a:schemeClr val="accent5">
                  <a:lumMod val="75000"/>
                </a:schemeClr>
              </a:solidFill>
            </a:endParaRPr>
          </a:p>
        </p:txBody>
      </p:sp>
      <p:sp>
        <p:nvSpPr>
          <p:cNvPr id="16" name="右箭头 15"/>
          <p:cNvSpPr/>
          <p:nvPr/>
        </p:nvSpPr>
        <p:spPr>
          <a:xfrm>
            <a:off x="1010530" y="3829929"/>
            <a:ext cx="4171070" cy="717453"/>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5">
                    <a:lumMod val="75000"/>
                  </a:schemeClr>
                </a:solidFill>
              </a:rPr>
              <a:t>军事</a:t>
            </a:r>
            <a:r>
              <a:rPr lang="zh-CN" altLang="en-US" b="1" dirty="0" smtClean="0">
                <a:solidFill>
                  <a:schemeClr val="accent5">
                    <a:lumMod val="75000"/>
                  </a:schemeClr>
                </a:solidFill>
              </a:rPr>
              <a:t>计算</a:t>
            </a:r>
            <a:r>
              <a:rPr lang="en-US" altLang="zh-CN" b="1" dirty="0" smtClean="0">
                <a:solidFill>
                  <a:schemeClr val="accent5">
                    <a:lumMod val="75000"/>
                  </a:schemeClr>
                </a:solidFill>
              </a:rPr>
              <a:t>/</a:t>
            </a:r>
            <a:r>
              <a:rPr lang="zh-CN" altLang="en-US" b="1" dirty="0" smtClean="0">
                <a:solidFill>
                  <a:schemeClr val="accent5">
                    <a:lumMod val="75000"/>
                  </a:schemeClr>
                </a:solidFill>
              </a:rPr>
              <a:t>商业计算</a:t>
            </a:r>
            <a:endParaRPr lang="en-US" b="1" dirty="0">
              <a:solidFill>
                <a:schemeClr val="accent5">
                  <a:lumMod val="75000"/>
                </a:schemeClr>
              </a:solidFill>
            </a:endParaRPr>
          </a:p>
        </p:txBody>
      </p:sp>
      <p:sp>
        <p:nvSpPr>
          <p:cNvPr id="17" name="右箭头 16"/>
          <p:cNvSpPr/>
          <p:nvPr/>
        </p:nvSpPr>
        <p:spPr>
          <a:xfrm>
            <a:off x="5181601" y="3808829"/>
            <a:ext cx="2104570"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个人计算</a:t>
            </a:r>
            <a:endParaRPr lang="en-US" b="1" dirty="0">
              <a:solidFill>
                <a:schemeClr val="accent5">
                  <a:lumMod val="75000"/>
                </a:schemeClr>
              </a:solidFill>
            </a:endParaRPr>
          </a:p>
        </p:txBody>
      </p:sp>
      <p:sp>
        <p:nvSpPr>
          <p:cNvPr id="18" name="右箭头 17"/>
          <p:cNvSpPr/>
          <p:nvPr/>
        </p:nvSpPr>
        <p:spPr>
          <a:xfrm>
            <a:off x="10261599" y="3815861"/>
            <a:ext cx="1851855"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5">
                    <a:lumMod val="75000"/>
                  </a:schemeClr>
                </a:solidFill>
              </a:rPr>
              <a:t>泛在</a:t>
            </a:r>
            <a:r>
              <a:rPr lang="zh-CN" altLang="en-US" b="1" dirty="0" smtClean="0">
                <a:solidFill>
                  <a:schemeClr val="accent5">
                    <a:lumMod val="75000"/>
                  </a:schemeClr>
                </a:solidFill>
              </a:rPr>
              <a:t>计算</a:t>
            </a:r>
            <a:endParaRPr lang="en-US" b="1" dirty="0">
              <a:solidFill>
                <a:schemeClr val="accent5">
                  <a:lumMod val="75000"/>
                </a:schemeClr>
              </a:solidFill>
            </a:endParaRPr>
          </a:p>
        </p:txBody>
      </p:sp>
      <p:sp>
        <p:nvSpPr>
          <p:cNvPr id="11" name="右箭头 10"/>
          <p:cNvSpPr/>
          <p:nvPr/>
        </p:nvSpPr>
        <p:spPr>
          <a:xfrm>
            <a:off x="4276578" y="3446586"/>
            <a:ext cx="2120704"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5">
                    <a:lumMod val="75000"/>
                  </a:schemeClr>
                </a:solidFill>
              </a:rPr>
              <a:t>PC</a:t>
            </a:r>
            <a:endParaRPr lang="en-US" b="1" dirty="0">
              <a:solidFill>
                <a:schemeClr val="accent5">
                  <a:lumMod val="75000"/>
                </a:schemeClr>
              </a:solidFill>
            </a:endParaRPr>
          </a:p>
        </p:txBody>
      </p:sp>
      <p:sp>
        <p:nvSpPr>
          <p:cNvPr id="20" name="右箭头 19"/>
          <p:cNvSpPr/>
          <p:nvPr/>
        </p:nvSpPr>
        <p:spPr>
          <a:xfrm>
            <a:off x="7286171" y="3805312"/>
            <a:ext cx="2975428"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网络计算</a:t>
            </a:r>
            <a:endParaRPr lang="en-US" b="1" dirty="0">
              <a:solidFill>
                <a:schemeClr val="accent5">
                  <a:lumMod val="75000"/>
                </a:schemeClr>
              </a:solidFill>
            </a:endParaRPr>
          </a:p>
        </p:txBody>
      </p:sp>
      <p:pic>
        <p:nvPicPr>
          <p:cNvPr id="24" name="图片 23"/>
          <p:cNvPicPr>
            <a:picLocks noChangeAspect="1"/>
          </p:cNvPicPr>
          <p:nvPr/>
        </p:nvPicPr>
        <p:blipFill>
          <a:blip r:embed="rId3"/>
          <a:stretch>
            <a:fillRect/>
          </a:stretch>
        </p:blipFill>
        <p:spPr>
          <a:xfrm>
            <a:off x="1010530" y="968356"/>
            <a:ext cx="2309446" cy="1316165"/>
          </a:xfrm>
          <a:prstGeom prst="rect">
            <a:avLst/>
          </a:prstGeom>
        </p:spPr>
      </p:pic>
      <p:pic>
        <p:nvPicPr>
          <p:cNvPr id="25" name="图片 24"/>
          <p:cNvPicPr>
            <a:picLocks noChangeAspect="1"/>
          </p:cNvPicPr>
          <p:nvPr/>
        </p:nvPicPr>
        <p:blipFill>
          <a:blip r:embed="rId4"/>
          <a:stretch>
            <a:fillRect/>
          </a:stretch>
        </p:blipFill>
        <p:spPr>
          <a:xfrm>
            <a:off x="3598239" y="968356"/>
            <a:ext cx="2238974" cy="1280584"/>
          </a:xfrm>
          <a:prstGeom prst="rect">
            <a:avLst/>
          </a:prstGeom>
        </p:spPr>
      </p:pic>
      <p:pic>
        <p:nvPicPr>
          <p:cNvPr id="26" name="图片 25"/>
          <p:cNvPicPr>
            <a:picLocks noChangeAspect="1"/>
          </p:cNvPicPr>
          <p:nvPr/>
        </p:nvPicPr>
        <p:blipFill>
          <a:blip r:embed="rId5"/>
          <a:stretch>
            <a:fillRect/>
          </a:stretch>
        </p:blipFill>
        <p:spPr>
          <a:xfrm>
            <a:off x="5941109" y="815899"/>
            <a:ext cx="4131360" cy="1621080"/>
          </a:xfrm>
          <a:prstGeom prst="rect">
            <a:avLst/>
          </a:prstGeom>
        </p:spPr>
      </p:pic>
      <p:pic>
        <p:nvPicPr>
          <p:cNvPr id="27" name="图片 26"/>
          <p:cNvPicPr>
            <a:picLocks noChangeAspect="1"/>
          </p:cNvPicPr>
          <p:nvPr/>
        </p:nvPicPr>
        <p:blipFill>
          <a:blip r:embed="rId6"/>
          <a:stretch>
            <a:fillRect/>
          </a:stretch>
        </p:blipFill>
        <p:spPr>
          <a:xfrm>
            <a:off x="9926578" y="755145"/>
            <a:ext cx="1851744" cy="1529376"/>
          </a:xfrm>
          <a:prstGeom prst="rect">
            <a:avLst/>
          </a:prstGeom>
        </p:spPr>
      </p:pic>
      <p:sp>
        <p:nvSpPr>
          <p:cNvPr id="6" name="右箭头 5"/>
          <p:cNvSpPr/>
          <p:nvPr/>
        </p:nvSpPr>
        <p:spPr>
          <a:xfrm>
            <a:off x="4798255" y="2321169"/>
            <a:ext cx="4120662"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网络化</a:t>
            </a:r>
            <a:endParaRPr lang="en-US" b="1" dirty="0"/>
          </a:p>
        </p:txBody>
      </p:sp>
      <p:sp>
        <p:nvSpPr>
          <p:cNvPr id="28" name="右箭头 27"/>
          <p:cNvSpPr/>
          <p:nvPr/>
        </p:nvSpPr>
        <p:spPr>
          <a:xfrm>
            <a:off x="510833" y="4391435"/>
            <a:ext cx="3087406" cy="717453"/>
          </a:xfrm>
          <a:prstGeom prst="rightArrow">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解决基础问题</a:t>
            </a:r>
            <a:endParaRPr lang="en-US" b="1" dirty="0"/>
          </a:p>
        </p:txBody>
      </p:sp>
      <p:sp>
        <p:nvSpPr>
          <p:cNvPr id="30" name="右箭头 29"/>
          <p:cNvSpPr/>
          <p:nvPr/>
        </p:nvSpPr>
        <p:spPr>
          <a:xfrm>
            <a:off x="2359249" y="4750162"/>
            <a:ext cx="4038033" cy="717452"/>
          </a:xfrm>
          <a:prstGeom prst="rightArrow">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管理结构复杂性</a:t>
            </a:r>
            <a:endParaRPr lang="en-US" b="1" dirty="0"/>
          </a:p>
        </p:txBody>
      </p:sp>
      <p:sp>
        <p:nvSpPr>
          <p:cNvPr id="31" name="右箭头 30"/>
          <p:cNvSpPr/>
          <p:nvPr/>
        </p:nvSpPr>
        <p:spPr>
          <a:xfrm>
            <a:off x="5181601" y="5106546"/>
            <a:ext cx="3228843" cy="717452"/>
          </a:xfrm>
          <a:prstGeom prst="rightArrow">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交互复杂性</a:t>
            </a:r>
            <a:endParaRPr lang="en-US" b="1" dirty="0"/>
          </a:p>
        </p:txBody>
      </p:sp>
      <p:sp>
        <p:nvSpPr>
          <p:cNvPr id="32" name="右箭头 31"/>
          <p:cNvSpPr/>
          <p:nvPr/>
        </p:nvSpPr>
        <p:spPr>
          <a:xfrm>
            <a:off x="6454724" y="5455896"/>
            <a:ext cx="4120662" cy="717452"/>
          </a:xfrm>
          <a:prstGeom prst="rightArrow">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管理异构互联（规模）复杂性</a:t>
            </a:r>
            <a:endParaRPr lang="en-US" b="1" dirty="0"/>
          </a:p>
        </p:txBody>
      </p:sp>
      <p:sp>
        <p:nvSpPr>
          <p:cNvPr id="29" name="右箭头 28"/>
          <p:cNvSpPr/>
          <p:nvPr/>
        </p:nvSpPr>
        <p:spPr>
          <a:xfrm>
            <a:off x="9842108" y="5823998"/>
            <a:ext cx="2271346" cy="717452"/>
          </a:xfrm>
          <a:prstGeom prst="rightArrow">
            <a:avLst/>
          </a:prstGeom>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社会技术复杂性</a:t>
            </a:r>
            <a:endParaRPr lang="en-US" b="1" dirty="0"/>
          </a:p>
        </p:txBody>
      </p:sp>
      <p:sp>
        <p:nvSpPr>
          <p:cNvPr id="12" name="灯片编号占位符 11"/>
          <p:cNvSpPr>
            <a:spLocks noGrp="1"/>
          </p:cNvSpPr>
          <p:nvPr>
            <p:ph type="sldNum" sz="quarter" idx="12"/>
          </p:nvPr>
        </p:nvSpPr>
        <p:spPr/>
        <p:txBody>
          <a:bodyPr/>
          <a:lstStyle/>
          <a:p>
            <a:pPr algn="r"/>
            <a:fld id="{C41C33A7-660B-6B46-BC7E-6F7B919FC387}" type="slidenum">
              <a:rPr kumimoji="1" lang="zh-CN" altLang="en-US" smtClean="0"/>
              <a:pPr algn="r"/>
              <a:t>42</a:t>
            </a:fld>
            <a:endParaRPr kumimoji="1" lang="zh-CN" altLang="en-US" dirty="0"/>
          </a:p>
        </p:txBody>
      </p:sp>
    </p:spTree>
    <p:extLst>
      <p:ext uri="{BB962C8B-B14F-4D97-AF65-F5344CB8AC3E}">
        <p14:creationId xmlns:p14="http://schemas.microsoft.com/office/powerpoint/2010/main" val="15359667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认知方式的组织</a:t>
            </a:r>
            <a:endParaRPr lang="en-US" dirty="0"/>
          </a:p>
        </p:txBody>
      </p:sp>
      <p:grpSp>
        <p:nvGrpSpPr>
          <p:cNvPr id="3" name="组合 2"/>
          <p:cNvGrpSpPr/>
          <p:nvPr/>
        </p:nvGrpSpPr>
        <p:grpSpPr>
          <a:xfrm>
            <a:off x="2813538" y="1170859"/>
            <a:ext cx="8909537" cy="5182222"/>
            <a:chOff x="468916" y="1145619"/>
            <a:chExt cx="11254159" cy="5182222"/>
          </a:xfrm>
        </p:grpSpPr>
        <p:sp>
          <p:nvSpPr>
            <p:cNvPr id="9" name="矩形 8"/>
            <p:cNvSpPr/>
            <p:nvPr/>
          </p:nvSpPr>
          <p:spPr>
            <a:xfrm>
              <a:off x="468920" y="1738531"/>
              <a:ext cx="11254151" cy="398350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bg1"/>
                  </a:solidFill>
                  <a:latin typeface="微软雅黑" panose="020B0503020204020204" pitchFamily="34" charset="-122"/>
                  <a:ea typeface="微软雅黑" panose="020B0503020204020204" pitchFamily="34" charset="-122"/>
                </a:rPr>
                <a:t>应用场景计算机</a:t>
              </a:r>
              <a:endParaRPr lang="en-US" sz="28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468916" y="5835472"/>
              <a:ext cx="11254153"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平台</a:t>
              </a:r>
              <a:endParaRPr lang="en-US" sz="2800" dirty="0"/>
            </a:p>
          </p:txBody>
        </p:sp>
        <p:sp>
          <p:nvSpPr>
            <p:cNvPr id="7" name="矩形 6"/>
            <p:cNvSpPr/>
            <p:nvPr/>
          </p:nvSpPr>
          <p:spPr>
            <a:xfrm>
              <a:off x="468922" y="1145619"/>
              <a:ext cx="11254153" cy="492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latin typeface="微软雅黑" panose="020B0503020204020204" pitchFamily="34" charset="-122"/>
                  <a:ea typeface="微软雅黑" panose="020B0503020204020204" pitchFamily="34" charset="-122"/>
                </a:rPr>
                <a:t>应用</a:t>
              </a:r>
              <a:endParaRPr lang="en-US" sz="2800" dirty="0">
                <a:latin typeface="微软雅黑" panose="020B0503020204020204" pitchFamily="34" charset="-122"/>
                <a:ea typeface="微软雅黑" panose="020B0503020204020204" pitchFamily="34" charset="-122"/>
              </a:endParaRPr>
            </a:p>
          </p:txBody>
        </p:sp>
        <p:sp>
          <p:nvSpPr>
            <p:cNvPr id="11" name="矩形 10"/>
            <p:cNvSpPr/>
            <p:nvPr/>
          </p:nvSpPr>
          <p:spPr>
            <a:xfrm>
              <a:off x="468919" y="2458330"/>
              <a:ext cx="10292861" cy="326370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知识</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数据</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能力</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468920" y="3147646"/>
              <a:ext cx="8182707" cy="258728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服务</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组合</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468916" y="3822895"/>
              <a:ext cx="6367978" cy="19120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体系结构</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设计模式</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468917" y="4482903"/>
              <a:ext cx="4693921" cy="123678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程序</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文档</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468920" y="5122708"/>
              <a:ext cx="3357488" cy="59932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数据结构</a:t>
              </a:r>
              <a:r>
                <a:rPr lang="en-US" altLang="zh-CN" sz="2800" dirty="0" smtClean="0">
                  <a:solidFill>
                    <a:schemeClr val="accent5">
                      <a:lumMod val="75000"/>
                    </a:schemeClr>
                  </a:solidFill>
                  <a:latin typeface="微软雅黑" panose="020B0503020204020204" pitchFamily="34" charset="-122"/>
                  <a:ea typeface="微软雅黑" panose="020B0503020204020204" pitchFamily="34" charset="-122"/>
                </a:rPr>
                <a:t>+</a:t>
              </a:r>
              <a:r>
                <a:rPr lang="zh-CN" altLang="en-US" sz="2800" dirty="0" smtClean="0">
                  <a:solidFill>
                    <a:schemeClr val="accent5">
                      <a:lumMod val="75000"/>
                    </a:schemeClr>
                  </a:solidFill>
                  <a:latin typeface="微软雅黑" panose="020B0503020204020204" pitchFamily="34" charset="-122"/>
                  <a:ea typeface="微软雅黑" panose="020B0503020204020204" pitchFamily="34" charset="-122"/>
                </a:rPr>
                <a:t>算法</a:t>
              </a:r>
              <a:endParaRPr lang="en-US" sz="2800" dirty="0">
                <a:solidFill>
                  <a:schemeClr val="accent5">
                    <a:lumMod val="75000"/>
                  </a:schemeClr>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244733" y="5240379"/>
            <a:ext cx="141577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数理基础</a:t>
            </a:r>
            <a:endParaRPr lang="en-US" sz="24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089988" y="4542885"/>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结构复杂性</a:t>
            </a:r>
            <a:endParaRPr lang="en-US" sz="24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1089988" y="3854155"/>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交互复杂性</a:t>
            </a:r>
            <a:endParaRPr lang="en-US" sz="24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089988" y="3208475"/>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规模复杂性</a:t>
            </a:r>
            <a:endParaRPr lang="en-US" sz="24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089987" y="2628586"/>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知识复杂性</a:t>
            </a:r>
            <a:endParaRPr lang="en-US" sz="24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089986" y="1982906"/>
            <a:ext cx="1723549"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领域复杂性</a:t>
            </a:r>
            <a:endParaRPr lang="en-US" sz="2400" dirty="0">
              <a:latin typeface="微软雅黑" panose="020B0503020204020204" pitchFamily="34" charset="-122"/>
              <a:ea typeface="微软雅黑" panose="020B0503020204020204" pitchFamily="34" charset="-122"/>
            </a:endParaRPr>
          </a:p>
        </p:txBody>
      </p:sp>
      <p:sp>
        <p:nvSpPr>
          <p:cNvPr id="10" name="上箭头 9"/>
          <p:cNvSpPr/>
          <p:nvPr/>
        </p:nvSpPr>
        <p:spPr>
          <a:xfrm>
            <a:off x="0" y="1417043"/>
            <a:ext cx="1244733" cy="46898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过程复杂性</a:t>
            </a:r>
            <a:endParaRPr lang="en-US" sz="24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43</a:t>
            </a:fld>
            <a:endParaRPr kumimoji="1" lang="zh-CN" altLang="en-US" dirty="0"/>
          </a:p>
        </p:txBody>
      </p:sp>
    </p:spTree>
    <p:extLst>
      <p:ext uri="{BB962C8B-B14F-4D97-AF65-F5344CB8AC3E}">
        <p14:creationId xmlns:p14="http://schemas.microsoft.com/office/powerpoint/2010/main" val="3435453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认知方式的组织</a:t>
            </a:r>
            <a:endParaRPr lang="en-US" dirty="0"/>
          </a:p>
        </p:txBody>
      </p:sp>
      <p:sp>
        <p:nvSpPr>
          <p:cNvPr id="16" name="文本框 15"/>
          <p:cNvSpPr txBox="1"/>
          <p:nvPr/>
        </p:nvSpPr>
        <p:spPr>
          <a:xfrm>
            <a:off x="9374954" y="222775"/>
            <a:ext cx="2646878" cy="584775"/>
          </a:xfrm>
          <a:prstGeom prst="rect">
            <a:avLst/>
          </a:prstGeom>
          <a:noFill/>
        </p:spPr>
        <p:txBody>
          <a:bodyPr wrap="none" rtlCol="0">
            <a:spAutoFit/>
          </a:bodyPr>
          <a:lstStyle/>
          <a:p>
            <a:r>
              <a:rPr lang="zh-CN" altLang="en-US" sz="3200" dirty="0" smtClean="0">
                <a:solidFill>
                  <a:srgbClr val="FF0000"/>
                </a:solidFill>
                <a:latin typeface="微软雅黑" panose="020B0503020204020204" pitchFamily="34" charset="-122"/>
                <a:ea typeface="微软雅黑" panose="020B0503020204020204" pitchFamily="34" charset="-122"/>
              </a:rPr>
              <a:t>开发组织形态</a:t>
            </a:r>
            <a:endParaRPr lang="en-US" sz="3200" dirty="0">
              <a:solidFill>
                <a:srgbClr val="FF0000"/>
              </a:solidFill>
              <a:latin typeface="微软雅黑" panose="020B0503020204020204" pitchFamily="34" charset="-122"/>
              <a:ea typeface="微软雅黑" panose="020B0503020204020204" pitchFamily="34" charset="-122"/>
            </a:endParaRPr>
          </a:p>
        </p:txBody>
      </p:sp>
      <p:sp>
        <p:nvSpPr>
          <p:cNvPr id="18" name="矩形 17"/>
          <p:cNvSpPr/>
          <p:nvPr/>
        </p:nvSpPr>
        <p:spPr>
          <a:xfrm>
            <a:off x="32823" y="1055864"/>
            <a:ext cx="12065390" cy="39037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1940         </a:t>
            </a:r>
            <a:r>
              <a:rPr lang="en-US" altLang="zh-CN" dirty="0" smtClean="0">
                <a:solidFill>
                  <a:schemeClr val="tx1"/>
                </a:solidFill>
              </a:rPr>
              <a:t>       1950              </a:t>
            </a:r>
            <a:r>
              <a:rPr lang="en-US" altLang="zh-CN" dirty="0">
                <a:solidFill>
                  <a:schemeClr val="tx1"/>
                </a:solidFill>
              </a:rPr>
              <a:t>1960               </a:t>
            </a:r>
            <a:r>
              <a:rPr lang="en-US" altLang="zh-CN" dirty="0" smtClean="0">
                <a:solidFill>
                  <a:schemeClr val="tx1"/>
                </a:solidFill>
              </a:rPr>
              <a:t>1970              1980               1990               2000               2010                 2020</a:t>
            </a:r>
            <a:endParaRPr lang="en-US" altLang="zh-CN" dirty="0">
              <a:solidFill>
                <a:schemeClr val="tx1"/>
              </a:solidFill>
            </a:endParaRPr>
          </a:p>
        </p:txBody>
      </p:sp>
      <p:sp>
        <p:nvSpPr>
          <p:cNvPr id="25" name="右箭头 24"/>
          <p:cNvSpPr/>
          <p:nvPr/>
        </p:nvSpPr>
        <p:spPr>
          <a:xfrm>
            <a:off x="980047" y="1470860"/>
            <a:ext cx="3266049" cy="717453"/>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主机</a:t>
            </a:r>
            <a:endParaRPr lang="en-US" b="1" dirty="0">
              <a:solidFill>
                <a:schemeClr val="accent5">
                  <a:lumMod val="75000"/>
                </a:schemeClr>
              </a:solidFill>
            </a:endParaRPr>
          </a:p>
        </p:txBody>
      </p:sp>
      <p:sp>
        <p:nvSpPr>
          <p:cNvPr id="26" name="右箭头 25"/>
          <p:cNvSpPr/>
          <p:nvPr/>
        </p:nvSpPr>
        <p:spPr>
          <a:xfrm>
            <a:off x="6382039" y="1463828"/>
            <a:ext cx="3659947"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互联网</a:t>
            </a:r>
            <a:endParaRPr lang="en-US" b="1" dirty="0">
              <a:solidFill>
                <a:schemeClr val="accent5">
                  <a:lumMod val="75000"/>
                </a:schemeClr>
              </a:solidFill>
            </a:endParaRPr>
          </a:p>
        </p:txBody>
      </p:sp>
      <p:sp>
        <p:nvSpPr>
          <p:cNvPr id="27" name="右箭头 26"/>
          <p:cNvSpPr/>
          <p:nvPr/>
        </p:nvSpPr>
        <p:spPr>
          <a:xfrm>
            <a:off x="10041987" y="1470860"/>
            <a:ext cx="2040986"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人机物社会</a:t>
            </a:r>
            <a:endParaRPr lang="en-US" b="1" dirty="0">
              <a:solidFill>
                <a:schemeClr val="accent5">
                  <a:lumMod val="75000"/>
                </a:schemeClr>
              </a:solidFill>
            </a:endParaRPr>
          </a:p>
        </p:txBody>
      </p:sp>
      <p:sp>
        <p:nvSpPr>
          <p:cNvPr id="28" name="右箭头 27"/>
          <p:cNvSpPr/>
          <p:nvPr/>
        </p:nvSpPr>
        <p:spPr>
          <a:xfrm>
            <a:off x="980048" y="1847171"/>
            <a:ext cx="4171070" cy="717453"/>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5">
                    <a:lumMod val="75000"/>
                  </a:schemeClr>
                </a:solidFill>
              </a:rPr>
              <a:t>军事</a:t>
            </a:r>
            <a:r>
              <a:rPr lang="zh-CN" altLang="en-US" b="1" dirty="0" smtClean="0">
                <a:solidFill>
                  <a:schemeClr val="accent5">
                    <a:lumMod val="75000"/>
                  </a:schemeClr>
                </a:solidFill>
              </a:rPr>
              <a:t>计算</a:t>
            </a:r>
            <a:r>
              <a:rPr lang="en-US" altLang="zh-CN" b="1" dirty="0" smtClean="0">
                <a:solidFill>
                  <a:schemeClr val="accent5">
                    <a:lumMod val="75000"/>
                  </a:schemeClr>
                </a:solidFill>
              </a:rPr>
              <a:t>/</a:t>
            </a:r>
            <a:r>
              <a:rPr lang="zh-CN" altLang="en-US" b="1" dirty="0" smtClean="0">
                <a:solidFill>
                  <a:schemeClr val="accent5">
                    <a:lumMod val="75000"/>
                  </a:schemeClr>
                </a:solidFill>
              </a:rPr>
              <a:t>商业计算</a:t>
            </a:r>
            <a:endParaRPr lang="en-US" b="1" dirty="0">
              <a:solidFill>
                <a:schemeClr val="accent5">
                  <a:lumMod val="75000"/>
                </a:schemeClr>
              </a:solidFill>
            </a:endParaRPr>
          </a:p>
        </p:txBody>
      </p:sp>
      <p:sp>
        <p:nvSpPr>
          <p:cNvPr id="29" name="右箭头 28"/>
          <p:cNvSpPr/>
          <p:nvPr/>
        </p:nvSpPr>
        <p:spPr>
          <a:xfrm>
            <a:off x="5151119" y="1826071"/>
            <a:ext cx="2104570"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个人计算</a:t>
            </a:r>
            <a:endParaRPr lang="en-US" b="1" dirty="0">
              <a:solidFill>
                <a:schemeClr val="accent5">
                  <a:lumMod val="75000"/>
                </a:schemeClr>
              </a:solidFill>
            </a:endParaRPr>
          </a:p>
        </p:txBody>
      </p:sp>
      <p:sp>
        <p:nvSpPr>
          <p:cNvPr id="30" name="右箭头 29"/>
          <p:cNvSpPr/>
          <p:nvPr/>
        </p:nvSpPr>
        <p:spPr>
          <a:xfrm>
            <a:off x="10231117" y="1833103"/>
            <a:ext cx="1851855"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5">
                    <a:lumMod val="75000"/>
                  </a:schemeClr>
                </a:solidFill>
              </a:rPr>
              <a:t>泛在</a:t>
            </a:r>
            <a:r>
              <a:rPr lang="zh-CN" altLang="en-US" b="1" dirty="0" smtClean="0">
                <a:solidFill>
                  <a:schemeClr val="accent5">
                    <a:lumMod val="75000"/>
                  </a:schemeClr>
                </a:solidFill>
              </a:rPr>
              <a:t>计算</a:t>
            </a:r>
            <a:endParaRPr lang="en-US" b="1" dirty="0">
              <a:solidFill>
                <a:schemeClr val="accent5">
                  <a:lumMod val="75000"/>
                </a:schemeClr>
              </a:solidFill>
            </a:endParaRPr>
          </a:p>
        </p:txBody>
      </p:sp>
      <p:sp>
        <p:nvSpPr>
          <p:cNvPr id="31" name="右箭头 30"/>
          <p:cNvSpPr/>
          <p:nvPr/>
        </p:nvSpPr>
        <p:spPr>
          <a:xfrm>
            <a:off x="4246096" y="1463828"/>
            <a:ext cx="2120704" cy="71745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5">
                    <a:lumMod val="75000"/>
                  </a:schemeClr>
                </a:solidFill>
              </a:rPr>
              <a:t>PC</a:t>
            </a:r>
            <a:endParaRPr lang="en-US" b="1" dirty="0">
              <a:solidFill>
                <a:schemeClr val="accent5">
                  <a:lumMod val="75000"/>
                </a:schemeClr>
              </a:solidFill>
            </a:endParaRPr>
          </a:p>
        </p:txBody>
      </p:sp>
      <p:sp>
        <p:nvSpPr>
          <p:cNvPr id="32" name="右箭头 31"/>
          <p:cNvSpPr/>
          <p:nvPr/>
        </p:nvSpPr>
        <p:spPr>
          <a:xfrm>
            <a:off x="7255689" y="1822554"/>
            <a:ext cx="2975428" cy="724484"/>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5">
                    <a:lumMod val="75000"/>
                  </a:schemeClr>
                </a:solidFill>
              </a:rPr>
              <a:t>网络计算</a:t>
            </a:r>
            <a:endParaRPr lang="en-US" b="1" dirty="0">
              <a:solidFill>
                <a:schemeClr val="accent5">
                  <a:lumMod val="75000"/>
                </a:schemeClr>
              </a:solidFill>
            </a:endParaRPr>
          </a:p>
        </p:txBody>
      </p:sp>
      <p:sp>
        <p:nvSpPr>
          <p:cNvPr id="34" name="右箭头 33"/>
          <p:cNvSpPr/>
          <p:nvPr/>
        </p:nvSpPr>
        <p:spPr>
          <a:xfrm>
            <a:off x="480351" y="2408677"/>
            <a:ext cx="3087406" cy="717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解决基础问题</a:t>
            </a:r>
            <a:endParaRPr lang="en-US" b="1" dirty="0"/>
          </a:p>
        </p:txBody>
      </p:sp>
      <p:sp>
        <p:nvSpPr>
          <p:cNvPr id="35" name="右箭头 34"/>
          <p:cNvSpPr/>
          <p:nvPr/>
        </p:nvSpPr>
        <p:spPr>
          <a:xfrm>
            <a:off x="2328767" y="2767404"/>
            <a:ext cx="4038033"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管理结构复杂性</a:t>
            </a:r>
            <a:endParaRPr lang="en-US" b="1" dirty="0"/>
          </a:p>
        </p:txBody>
      </p:sp>
      <p:sp>
        <p:nvSpPr>
          <p:cNvPr id="36" name="右箭头 35"/>
          <p:cNvSpPr/>
          <p:nvPr/>
        </p:nvSpPr>
        <p:spPr>
          <a:xfrm>
            <a:off x="5151119" y="3123788"/>
            <a:ext cx="3228843"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交互复杂性</a:t>
            </a:r>
            <a:endParaRPr lang="en-US" b="1" dirty="0"/>
          </a:p>
        </p:txBody>
      </p:sp>
      <p:sp>
        <p:nvSpPr>
          <p:cNvPr id="37" name="右箭头 36"/>
          <p:cNvSpPr/>
          <p:nvPr/>
        </p:nvSpPr>
        <p:spPr>
          <a:xfrm>
            <a:off x="6424242" y="3473138"/>
            <a:ext cx="4120662"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管理异构互联（规模）复杂性</a:t>
            </a:r>
            <a:endParaRPr lang="en-US" b="1" dirty="0"/>
          </a:p>
        </p:txBody>
      </p:sp>
      <p:sp>
        <p:nvSpPr>
          <p:cNvPr id="38" name="右箭头 37"/>
          <p:cNvSpPr/>
          <p:nvPr/>
        </p:nvSpPr>
        <p:spPr>
          <a:xfrm>
            <a:off x="9811626" y="3841240"/>
            <a:ext cx="2271346"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社会技术融合</a:t>
            </a:r>
            <a:endParaRPr lang="en-US" b="1" dirty="0"/>
          </a:p>
        </p:txBody>
      </p:sp>
      <p:cxnSp>
        <p:nvCxnSpPr>
          <p:cNvPr id="6" name="直接连接符 5"/>
          <p:cNvCxnSpPr/>
          <p:nvPr/>
        </p:nvCxnSpPr>
        <p:spPr>
          <a:xfrm>
            <a:off x="3791691" y="886106"/>
            <a:ext cx="0" cy="577595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右箭头 9"/>
          <p:cNvSpPr/>
          <p:nvPr/>
        </p:nvSpPr>
        <p:spPr>
          <a:xfrm>
            <a:off x="1455575" y="4456150"/>
            <a:ext cx="3172409" cy="51716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p:cNvSpPr txBox="1"/>
          <p:nvPr/>
        </p:nvSpPr>
        <p:spPr>
          <a:xfrm>
            <a:off x="2222031" y="4484670"/>
            <a:ext cx="1723550" cy="461665"/>
          </a:xfrm>
          <a:prstGeom prst="rect">
            <a:avLst/>
          </a:prstGeom>
          <a:noFill/>
        </p:spPr>
        <p:txBody>
          <a:bodyPr wrap="none" rtlCol="0">
            <a:spAutoFit/>
          </a:bodyPr>
          <a:lstStyle/>
          <a:p>
            <a:pPr algn="ctr"/>
            <a:r>
              <a:rPr lang="zh-CN" altLang="en-US" sz="2400" dirty="0" smtClean="0">
                <a:latin typeface="微软雅黑" panose="020B0503020204020204" pitchFamily="34" charset="-122"/>
                <a:ea typeface="微软雅黑" panose="020B0503020204020204" pitchFamily="34" charset="-122"/>
              </a:rPr>
              <a:t>作坊式生产</a:t>
            </a:r>
            <a:endParaRPr lang="en-US" sz="2400" dirty="0">
              <a:latin typeface="微软雅黑" panose="020B0503020204020204" pitchFamily="34" charset="-122"/>
              <a:ea typeface="微软雅黑" panose="020B0503020204020204" pitchFamily="34" charset="-122"/>
            </a:endParaRPr>
          </a:p>
        </p:txBody>
      </p:sp>
      <p:sp>
        <p:nvSpPr>
          <p:cNvPr id="40" name="右箭头 39"/>
          <p:cNvSpPr/>
          <p:nvPr/>
        </p:nvSpPr>
        <p:spPr>
          <a:xfrm>
            <a:off x="4627985" y="4465129"/>
            <a:ext cx="3990666" cy="51716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40"/>
          <p:cNvSpPr txBox="1"/>
          <p:nvPr/>
        </p:nvSpPr>
        <p:spPr>
          <a:xfrm>
            <a:off x="4913027" y="4515243"/>
            <a:ext cx="3022429" cy="2308324"/>
          </a:xfrm>
          <a:prstGeom prst="rect">
            <a:avLst/>
          </a:prstGeom>
          <a:noFill/>
        </p:spPr>
        <p:txBody>
          <a:bodyPr wrap="none" rtlCol="0">
            <a:spAutoFit/>
          </a:bodyPr>
          <a:lstStyle/>
          <a:p>
            <a:pPr algn="ctr"/>
            <a:r>
              <a:rPr lang="zh-CN" altLang="en-US" sz="2400" dirty="0" smtClean="0">
                <a:latin typeface="微软雅黑" panose="020B0503020204020204" pitchFamily="34" charset="-122"/>
                <a:ea typeface="微软雅黑" panose="020B0503020204020204" pitchFamily="34" charset="-122"/>
              </a:rPr>
              <a:t>企业化生产</a:t>
            </a:r>
            <a:endParaRPr lang="en-US" altLang="zh-CN" sz="2400" dirty="0" smtClean="0">
              <a:latin typeface="微软雅黑" panose="020B0503020204020204" pitchFamily="34" charset="-122"/>
              <a:ea typeface="微软雅黑" panose="020B0503020204020204" pitchFamily="34" charset="-122"/>
            </a:endParaRPr>
          </a:p>
          <a:p>
            <a:pPr algn="ctr"/>
            <a:r>
              <a:rPr lang="en-US" altLang="zh-CN" sz="2400" dirty="0" smtClean="0">
                <a:latin typeface="微软雅黑" panose="020B0503020204020204" pitchFamily="34" charset="-122"/>
                <a:ea typeface="微软雅黑" panose="020B0503020204020204" pitchFamily="34" charset="-122"/>
              </a:rPr>
              <a:t>Process</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1970</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gn="ctr"/>
            <a:r>
              <a:rPr lang="en-US" altLang="zh-CN" sz="2400" dirty="0" smtClean="0">
                <a:latin typeface="微软雅黑" panose="020B0503020204020204" pitchFamily="34" charset="-122"/>
                <a:ea typeface="微软雅黑" panose="020B0503020204020204" pitchFamily="34" charset="-122"/>
              </a:rPr>
              <a:t>CMM(1988)</a:t>
            </a:r>
          </a:p>
          <a:p>
            <a:pPr algn="ctr"/>
            <a:r>
              <a:rPr lang="en-US" sz="2400" dirty="0" smtClean="0">
                <a:latin typeface="微软雅黑" panose="020B0503020204020204" pitchFamily="34" charset="-122"/>
                <a:ea typeface="微软雅黑" panose="020B0503020204020204" pitchFamily="34" charset="-122"/>
              </a:rPr>
              <a:t>SCRUM(1995)</a:t>
            </a:r>
          </a:p>
          <a:p>
            <a:pPr algn="ctr"/>
            <a:r>
              <a:rPr lang="en-US" altLang="zh-CN" sz="2400" dirty="0" smtClean="0">
                <a:latin typeface="微软雅黑" panose="020B0503020204020204" pitchFamily="34" charset="-122"/>
                <a:ea typeface="微软雅黑" panose="020B0503020204020204" pitchFamily="34" charset="-122"/>
              </a:rPr>
              <a:t>RUP</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2000</a:t>
            </a:r>
            <a:r>
              <a:rPr lang="zh-CN" altLang="en-US" sz="2400" dirty="0" smtClean="0">
                <a:latin typeface="微软雅黑" panose="020B0503020204020204" pitchFamily="34" charset="-122"/>
                <a:ea typeface="微软雅黑" panose="020B0503020204020204" pitchFamily="34" charset="-122"/>
              </a:rPr>
              <a:t>）</a:t>
            </a:r>
            <a:endParaRPr lang="en-US" sz="2400" dirty="0" smtClean="0">
              <a:latin typeface="微软雅黑" panose="020B0503020204020204" pitchFamily="34" charset="-122"/>
              <a:ea typeface="微软雅黑" panose="020B0503020204020204" pitchFamily="34" charset="-122"/>
            </a:endParaRPr>
          </a:p>
          <a:p>
            <a:pPr algn="ctr"/>
            <a:r>
              <a:rPr lang="en-US" sz="2400" dirty="0" smtClean="0">
                <a:latin typeface="微软雅黑" panose="020B0503020204020204" pitchFamily="34" charset="-122"/>
                <a:ea typeface="微软雅黑" panose="020B0503020204020204" pitchFamily="34" charset="-122"/>
              </a:rPr>
              <a:t>Outsourcing (2001)</a:t>
            </a:r>
            <a:endParaRPr lang="en-US" sz="2400" dirty="0">
              <a:latin typeface="微软雅黑" panose="020B0503020204020204" pitchFamily="34" charset="-122"/>
              <a:ea typeface="微软雅黑" panose="020B0503020204020204" pitchFamily="34" charset="-122"/>
            </a:endParaRPr>
          </a:p>
        </p:txBody>
      </p:sp>
      <p:sp>
        <p:nvSpPr>
          <p:cNvPr id="42" name="右箭头 41"/>
          <p:cNvSpPr/>
          <p:nvPr/>
        </p:nvSpPr>
        <p:spPr>
          <a:xfrm>
            <a:off x="8618651" y="4478437"/>
            <a:ext cx="3403181" cy="54117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文本框 42"/>
          <p:cNvSpPr txBox="1"/>
          <p:nvPr/>
        </p:nvSpPr>
        <p:spPr>
          <a:xfrm>
            <a:off x="8570904" y="4539940"/>
            <a:ext cx="3431196" cy="1938992"/>
          </a:xfrm>
          <a:prstGeom prst="rect">
            <a:avLst/>
          </a:prstGeom>
          <a:noFill/>
        </p:spPr>
        <p:txBody>
          <a:bodyPr wrap="none" rtlCol="0">
            <a:spAutoFit/>
          </a:bodyPr>
          <a:lstStyle/>
          <a:p>
            <a:pPr algn="ctr"/>
            <a:r>
              <a:rPr lang="zh-CN" altLang="en-US" sz="2400" dirty="0" smtClean="0">
                <a:latin typeface="微软雅黑" panose="020B0503020204020204" pitchFamily="34" charset="-122"/>
                <a:ea typeface="微软雅黑" panose="020B0503020204020204" pitchFamily="34" charset="-122"/>
              </a:rPr>
              <a:t>社会化生产</a:t>
            </a:r>
            <a:endParaRPr lang="en-US" altLang="zh-CN" sz="2400" dirty="0" smtClean="0">
              <a:latin typeface="微软雅黑" panose="020B0503020204020204" pitchFamily="34" charset="-122"/>
              <a:ea typeface="微软雅黑" panose="020B0503020204020204" pitchFamily="34" charset="-122"/>
            </a:endParaRPr>
          </a:p>
          <a:p>
            <a:pPr algn="ctr"/>
            <a:r>
              <a:rPr lang="en-US" altLang="zh-CN" sz="2400" dirty="0" smtClean="0">
                <a:latin typeface="微软雅黑" panose="020B0503020204020204" pitchFamily="34" charset="-122"/>
                <a:ea typeface="微软雅黑" panose="020B0503020204020204" pitchFamily="34" charset="-122"/>
              </a:rPr>
              <a:t>Open Source</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1997</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gn="ctr"/>
            <a:r>
              <a:rPr lang="en-US" altLang="zh-CN" sz="2400" dirty="0" err="1" smtClean="0">
                <a:latin typeface="微软雅黑" panose="020B0503020204020204" pitchFamily="34" charset="-122"/>
                <a:ea typeface="微软雅黑" panose="020B0503020204020204" pitchFamily="34" charset="-122"/>
              </a:rPr>
              <a:t>Git</a:t>
            </a:r>
            <a:r>
              <a:rPr lang="en-US" altLang="zh-CN" sz="2400" dirty="0" smtClean="0">
                <a:latin typeface="微软雅黑" panose="020B0503020204020204" pitchFamily="34" charset="-122"/>
                <a:ea typeface="微软雅黑" panose="020B0503020204020204" pitchFamily="34" charset="-122"/>
              </a:rPr>
              <a:t>(2005)</a:t>
            </a:r>
          </a:p>
          <a:p>
            <a:pPr algn="ctr"/>
            <a:r>
              <a:rPr lang="en-US" sz="2400" dirty="0" err="1" smtClean="0">
                <a:latin typeface="微软雅黑" panose="020B0503020204020204" pitchFamily="34" charset="-122"/>
                <a:ea typeface="微软雅黑" panose="020B0503020204020204" pitchFamily="34" charset="-122"/>
              </a:rPr>
              <a:t>Stackoverflow</a:t>
            </a:r>
            <a:r>
              <a:rPr lang="en-US" sz="2400" dirty="0" smtClean="0">
                <a:latin typeface="微软雅黑" panose="020B0503020204020204" pitchFamily="34" charset="-122"/>
                <a:ea typeface="微软雅黑" panose="020B0503020204020204" pitchFamily="34" charset="-122"/>
              </a:rPr>
              <a:t>(2007)</a:t>
            </a:r>
          </a:p>
          <a:p>
            <a:pPr algn="ctr"/>
            <a:r>
              <a:rPr lang="en-US" sz="2400" dirty="0" smtClean="0">
                <a:latin typeface="微软雅黑" panose="020B0503020204020204" pitchFamily="34" charset="-122"/>
                <a:ea typeface="微软雅黑" panose="020B0503020204020204" pitchFamily="34" charset="-122"/>
              </a:rPr>
              <a:t>DevOps</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2008</a:t>
            </a:r>
            <a:r>
              <a:rPr lang="zh-CN" altLang="en-US" sz="2400" dirty="0" smtClean="0">
                <a:latin typeface="微软雅黑" panose="020B0503020204020204" pitchFamily="34" charset="-122"/>
                <a:ea typeface="微软雅黑" panose="020B0503020204020204" pitchFamily="34" charset="-122"/>
              </a:rPr>
              <a:t>）</a:t>
            </a:r>
            <a:endParaRPr 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44</a:t>
            </a:fld>
            <a:endParaRPr kumimoji="1" lang="zh-CN" altLang="en-US" dirty="0"/>
          </a:p>
        </p:txBody>
      </p:sp>
    </p:spTree>
    <p:extLst>
      <p:ext uri="{BB962C8B-B14F-4D97-AF65-F5344CB8AC3E}">
        <p14:creationId xmlns:p14="http://schemas.microsoft.com/office/powerpoint/2010/main" val="4163408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抽象之计算机实现</a:t>
            </a:r>
            <a:endParaRPr lang="en-US" dirty="0"/>
          </a:p>
        </p:txBody>
      </p:sp>
      <p:sp>
        <p:nvSpPr>
          <p:cNvPr id="4" name="矩形 3"/>
          <p:cNvSpPr/>
          <p:nvPr/>
        </p:nvSpPr>
        <p:spPr>
          <a:xfrm>
            <a:off x="63305" y="3038622"/>
            <a:ext cx="12065390" cy="39037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1940         </a:t>
            </a:r>
            <a:r>
              <a:rPr lang="en-US" altLang="zh-CN" dirty="0" smtClean="0">
                <a:solidFill>
                  <a:schemeClr val="tx1"/>
                </a:solidFill>
              </a:rPr>
              <a:t>       1950              </a:t>
            </a:r>
            <a:r>
              <a:rPr lang="en-US" altLang="zh-CN" dirty="0">
                <a:solidFill>
                  <a:schemeClr val="tx1"/>
                </a:solidFill>
              </a:rPr>
              <a:t>1960               </a:t>
            </a:r>
            <a:r>
              <a:rPr lang="en-US" altLang="zh-CN" dirty="0" smtClean="0">
                <a:solidFill>
                  <a:schemeClr val="tx1"/>
                </a:solidFill>
              </a:rPr>
              <a:t>1970              1980               1990               2000               2010                 2020</a:t>
            </a:r>
            <a:endParaRPr lang="en-US" altLang="zh-CN" dirty="0">
              <a:solidFill>
                <a:schemeClr val="tx1"/>
              </a:solidFill>
            </a:endParaRPr>
          </a:p>
        </p:txBody>
      </p:sp>
      <p:sp>
        <p:nvSpPr>
          <p:cNvPr id="5" name="右箭头 4"/>
          <p:cNvSpPr/>
          <p:nvPr/>
        </p:nvSpPr>
        <p:spPr>
          <a:xfrm>
            <a:off x="1856935" y="2321169"/>
            <a:ext cx="1463040" cy="717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批处理</a:t>
            </a:r>
            <a:endParaRPr lang="en-US" b="1" dirty="0"/>
          </a:p>
        </p:txBody>
      </p:sp>
      <p:sp>
        <p:nvSpPr>
          <p:cNvPr id="6" name="右箭头 5"/>
          <p:cNvSpPr/>
          <p:nvPr/>
        </p:nvSpPr>
        <p:spPr>
          <a:xfrm>
            <a:off x="8934157" y="2321169"/>
            <a:ext cx="3194538"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云</a:t>
            </a:r>
            <a:r>
              <a:rPr lang="en-US" altLang="zh-CN" b="1" dirty="0" smtClean="0"/>
              <a:t>-</a:t>
            </a:r>
            <a:r>
              <a:rPr lang="zh-CN" altLang="en-US" b="1" dirty="0" smtClean="0"/>
              <a:t>移动</a:t>
            </a:r>
            <a:endParaRPr lang="en-US" b="1" dirty="0"/>
          </a:p>
        </p:txBody>
      </p:sp>
      <p:sp>
        <p:nvSpPr>
          <p:cNvPr id="7" name="右箭头 6"/>
          <p:cNvSpPr/>
          <p:nvPr/>
        </p:nvSpPr>
        <p:spPr>
          <a:xfrm>
            <a:off x="3319975" y="2321170"/>
            <a:ext cx="1478280"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交互式</a:t>
            </a:r>
            <a:endParaRPr lang="en-US" b="1" dirty="0"/>
          </a:p>
        </p:txBody>
      </p:sp>
      <p:pic>
        <p:nvPicPr>
          <p:cNvPr id="16" name="图片 15"/>
          <p:cNvPicPr>
            <a:picLocks noChangeAspect="1"/>
          </p:cNvPicPr>
          <p:nvPr/>
        </p:nvPicPr>
        <p:blipFill>
          <a:blip r:embed="rId3"/>
          <a:stretch>
            <a:fillRect/>
          </a:stretch>
        </p:blipFill>
        <p:spPr>
          <a:xfrm>
            <a:off x="1010530" y="968356"/>
            <a:ext cx="2309446" cy="1316165"/>
          </a:xfrm>
          <a:prstGeom prst="rect">
            <a:avLst/>
          </a:prstGeom>
        </p:spPr>
      </p:pic>
      <p:pic>
        <p:nvPicPr>
          <p:cNvPr id="17" name="图片 16"/>
          <p:cNvPicPr>
            <a:picLocks noChangeAspect="1"/>
          </p:cNvPicPr>
          <p:nvPr/>
        </p:nvPicPr>
        <p:blipFill>
          <a:blip r:embed="rId4"/>
          <a:stretch>
            <a:fillRect/>
          </a:stretch>
        </p:blipFill>
        <p:spPr>
          <a:xfrm>
            <a:off x="3598239" y="968356"/>
            <a:ext cx="2238974" cy="1280584"/>
          </a:xfrm>
          <a:prstGeom prst="rect">
            <a:avLst/>
          </a:prstGeom>
        </p:spPr>
      </p:pic>
      <p:pic>
        <p:nvPicPr>
          <p:cNvPr id="18" name="图片 17"/>
          <p:cNvPicPr>
            <a:picLocks noChangeAspect="1"/>
          </p:cNvPicPr>
          <p:nvPr/>
        </p:nvPicPr>
        <p:blipFill>
          <a:blip r:embed="rId5"/>
          <a:stretch>
            <a:fillRect/>
          </a:stretch>
        </p:blipFill>
        <p:spPr>
          <a:xfrm>
            <a:off x="5941109" y="815899"/>
            <a:ext cx="4131360" cy="1621080"/>
          </a:xfrm>
          <a:prstGeom prst="rect">
            <a:avLst/>
          </a:prstGeom>
        </p:spPr>
      </p:pic>
      <p:pic>
        <p:nvPicPr>
          <p:cNvPr id="19" name="图片 18"/>
          <p:cNvPicPr>
            <a:picLocks noChangeAspect="1"/>
          </p:cNvPicPr>
          <p:nvPr/>
        </p:nvPicPr>
        <p:blipFill>
          <a:blip r:embed="rId6"/>
          <a:stretch>
            <a:fillRect/>
          </a:stretch>
        </p:blipFill>
        <p:spPr>
          <a:xfrm>
            <a:off x="9926578" y="755145"/>
            <a:ext cx="1851744" cy="1529376"/>
          </a:xfrm>
          <a:prstGeom prst="rect">
            <a:avLst/>
          </a:prstGeom>
        </p:spPr>
      </p:pic>
      <p:sp>
        <p:nvSpPr>
          <p:cNvPr id="20" name="右箭头 19"/>
          <p:cNvSpPr/>
          <p:nvPr/>
        </p:nvSpPr>
        <p:spPr>
          <a:xfrm>
            <a:off x="4798255" y="2321169"/>
            <a:ext cx="4120662"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网络化</a:t>
            </a:r>
            <a:endParaRPr lang="en-US" b="1" dirty="0"/>
          </a:p>
        </p:txBody>
      </p:sp>
      <p:sp>
        <p:nvSpPr>
          <p:cNvPr id="22" name="文本框 21"/>
          <p:cNvSpPr txBox="1"/>
          <p:nvPr/>
        </p:nvSpPr>
        <p:spPr>
          <a:xfrm>
            <a:off x="8665828" y="6330047"/>
            <a:ext cx="2433680" cy="369332"/>
          </a:xfrm>
          <a:prstGeom prst="rect">
            <a:avLst/>
          </a:prstGeom>
          <a:solidFill>
            <a:schemeClr val="bg1"/>
          </a:solidFill>
        </p:spPr>
        <p:txBody>
          <a:bodyPr wrap="none" rtlCol="0">
            <a:spAutoFit/>
          </a:bodyPr>
          <a:lstStyle/>
          <a:p>
            <a:r>
              <a:rPr lang="en-US" altLang="zh-CN" dirty="0" smtClean="0"/>
              <a:t>Credit</a:t>
            </a:r>
            <a:r>
              <a:rPr lang="zh-CN" altLang="en-US" dirty="0" smtClean="0"/>
              <a:t>：</a:t>
            </a:r>
            <a:r>
              <a:rPr lang="en-US" altLang="zh-CN" dirty="0" smtClean="0"/>
              <a:t>Peter Denning</a:t>
            </a:r>
            <a:endParaRPr lang="en-US" dirty="0"/>
          </a:p>
        </p:txBody>
      </p:sp>
      <p:sp>
        <p:nvSpPr>
          <p:cNvPr id="8" name="右箭头 7"/>
          <p:cNvSpPr/>
          <p:nvPr/>
        </p:nvSpPr>
        <p:spPr>
          <a:xfrm>
            <a:off x="3918857" y="3555782"/>
            <a:ext cx="8005665" cy="2774265"/>
          </a:xfrm>
          <a:prstGeom prst="rightArrow">
            <a:avLst>
              <a:gd name="adj1" fmla="val 90555"/>
              <a:gd name="adj2" fmla="val 10069"/>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文本框 23"/>
          <p:cNvSpPr txBox="1"/>
          <p:nvPr/>
        </p:nvSpPr>
        <p:spPr>
          <a:xfrm>
            <a:off x="4717726" y="3724790"/>
            <a:ext cx="6328339" cy="2431435"/>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语言</a:t>
            </a:r>
            <a:r>
              <a:rPr lang="zh-CN" altLang="en-US" sz="3200" dirty="0">
                <a:latin typeface="微软雅黑" panose="020B0503020204020204" pitchFamily="34" charset="-122"/>
                <a:ea typeface="微软雅黑" panose="020B0503020204020204" pitchFamily="34" charset="-122"/>
              </a:rPr>
              <a:t>、</a:t>
            </a:r>
            <a:r>
              <a:rPr lang="zh-CN" altLang="en-US" sz="3200" dirty="0" smtClean="0">
                <a:latin typeface="微软雅黑" panose="020B0503020204020204" pitchFamily="34" charset="-122"/>
                <a:ea typeface="微软雅黑" panose="020B0503020204020204" pitchFamily="34" charset="-122"/>
              </a:rPr>
              <a:t>抽象</a:t>
            </a:r>
            <a:endParaRPr lang="en-US" altLang="zh-CN" sz="3200" dirty="0" smtClean="0">
              <a:latin typeface="微软雅黑" panose="020B0503020204020204" pitchFamily="34" charset="-122"/>
              <a:ea typeface="微软雅黑" panose="020B0503020204020204" pitchFamily="34" charset="-122"/>
            </a:endParaRPr>
          </a:p>
          <a:p>
            <a:r>
              <a:rPr lang="zh-CN" altLang="en-US" sz="3200" dirty="0" smtClean="0">
                <a:latin typeface="微软雅黑" panose="020B0503020204020204" pitchFamily="34" charset="-122"/>
                <a:ea typeface="微软雅黑" panose="020B0503020204020204" pitchFamily="34" charset="-122"/>
              </a:rPr>
              <a:t>计算、存储、网络</a:t>
            </a:r>
            <a:endParaRPr lang="en-US" altLang="zh-CN" sz="3200" dirty="0" smtClean="0">
              <a:latin typeface="微软雅黑" panose="020B0503020204020204" pitchFamily="34" charset="-122"/>
              <a:ea typeface="微软雅黑" panose="020B0503020204020204" pitchFamily="34" charset="-122"/>
            </a:endParaRPr>
          </a:p>
          <a:p>
            <a:pPr lvl="1"/>
            <a:r>
              <a:rPr lang="zh-CN" altLang="en-US" sz="2800" dirty="0" smtClean="0">
                <a:latin typeface="微软雅黑" panose="020B0503020204020204" pitchFamily="34" charset="-122"/>
                <a:ea typeface="微软雅黑" panose="020B0503020204020204" pitchFamily="34" charset="-122"/>
              </a:rPr>
              <a:t>存储管理，文件，容错，虚拟化</a:t>
            </a:r>
            <a:endParaRPr lang="en-US" altLang="zh-CN" sz="2800" dirty="0" smtClean="0">
              <a:latin typeface="微软雅黑" panose="020B0503020204020204" pitchFamily="34" charset="-122"/>
              <a:ea typeface="微软雅黑" panose="020B0503020204020204" pitchFamily="34" charset="-122"/>
            </a:endParaRPr>
          </a:p>
          <a:p>
            <a:pPr lvl="1"/>
            <a:r>
              <a:rPr lang="zh-CN" altLang="en-US" sz="2800" dirty="0" smtClean="0">
                <a:latin typeface="微软雅黑" panose="020B0503020204020204" pitchFamily="34" charset="-122"/>
                <a:ea typeface="微软雅黑" panose="020B0503020204020204" pitchFamily="34" charset="-122"/>
              </a:rPr>
              <a:t>并行计算，网络，云</a:t>
            </a:r>
            <a:endParaRPr lang="en-US" altLang="zh-CN" sz="2800" dirty="0" smtClean="0">
              <a:latin typeface="微软雅黑" panose="020B0503020204020204" pitchFamily="34" charset="-122"/>
              <a:ea typeface="微软雅黑" panose="020B0503020204020204" pitchFamily="34" charset="-122"/>
            </a:endParaRPr>
          </a:p>
          <a:p>
            <a:r>
              <a:rPr lang="zh-CN" altLang="en-US" sz="3200" dirty="0" smtClean="0">
                <a:latin typeface="微软雅黑" panose="020B0503020204020204" pitchFamily="34" charset="-122"/>
                <a:ea typeface="微软雅黑" panose="020B0503020204020204" pitchFamily="34" charset="-122"/>
              </a:rPr>
              <a:t>安全与隐私</a:t>
            </a:r>
            <a:endParaRPr lang="en-US" altLang="zh-CN" sz="32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45</a:t>
            </a:fld>
            <a:endParaRPr kumimoji="1" lang="zh-CN" altLang="en-US" dirty="0"/>
          </a:p>
        </p:txBody>
      </p:sp>
    </p:spTree>
    <p:extLst>
      <p:ext uri="{BB962C8B-B14F-4D97-AF65-F5344CB8AC3E}">
        <p14:creationId xmlns:p14="http://schemas.microsoft.com/office/powerpoint/2010/main" val="35697378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操作系统的原理</a:t>
            </a:r>
            <a:endParaRPr lang="en-US" dirty="0"/>
          </a:p>
        </p:txBody>
      </p:sp>
      <p:pic>
        <p:nvPicPr>
          <p:cNvPr id="4" name="图片 3"/>
          <p:cNvPicPr>
            <a:picLocks noChangeAspect="1"/>
          </p:cNvPicPr>
          <p:nvPr/>
        </p:nvPicPr>
        <p:blipFill>
          <a:blip r:embed="rId3"/>
          <a:stretch>
            <a:fillRect/>
          </a:stretch>
        </p:blipFill>
        <p:spPr>
          <a:xfrm>
            <a:off x="2604437" y="873877"/>
            <a:ext cx="7362123" cy="5733355"/>
          </a:xfrm>
          <a:prstGeom prst="rect">
            <a:avLst/>
          </a:prstGeom>
          <a:ln w="38100">
            <a:solidFill>
              <a:schemeClr val="accent1"/>
            </a:solidFill>
          </a:ln>
        </p:spPr>
      </p:pic>
      <p:sp>
        <p:nvSpPr>
          <p:cNvPr id="5" name="文本框 4"/>
          <p:cNvSpPr txBox="1"/>
          <p:nvPr/>
        </p:nvSpPr>
        <p:spPr>
          <a:xfrm>
            <a:off x="8721075" y="6237900"/>
            <a:ext cx="2433680" cy="369332"/>
          </a:xfrm>
          <a:prstGeom prst="rect">
            <a:avLst/>
          </a:prstGeom>
          <a:solidFill>
            <a:schemeClr val="bg1"/>
          </a:solidFill>
        </p:spPr>
        <p:txBody>
          <a:bodyPr wrap="none" rtlCol="0">
            <a:spAutoFit/>
          </a:bodyPr>
          <a:lstStyle/>
          <a:p>
            <a:r>
              <a:rPr lang="en-US" altLang="zh-CN" dirty="0" smtClean="0"/>
              <a:t>Credit</a:t>
            </a:r>
            <a:r>
              <a:rPr lang="zh-CN" altLang="en-US" dirty="0" smtClean="0"/>
              <a:t>：</a:t>
            </a:r>
            <a:r>
              <a:rPr lang="en-US" altLang="zh-CN" dirty="0" smtClean="0"/>
              <a:t>Peter Denning</a:t>
            </a:r>
            <a:endParaRPr lang="en-US" dirty="0"/>
          </a:p>
        </p:txBody>
      </p:sp>
      <p:sp>
        <p:nvSpPr>
          <p:cNvPr id="6" name="文本框 5"/>
          <p:cNvSpPr txBox="1"/>
          <p:nvPr/>
        </p:nvSpPr>
        <p:spPr>
          <a:xfrm>
            <a:off x="765553" y="2874254"/>
            <a:ext cx="1415772" cy="1569660"/>
          </a:xfrm>
          <a:prstGeom prst="rect">
            <a:avLst/>
          </a:prstGeom>
          <a:no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法   则</a:t>
            </a:r>
            <a:endParaRPr lang="en-US" altLang="zh-CN" sz="3200" dirty="0">
              <a:latin typeface="微软雅黑" panose="020B0503020204020204" pitchFamily="34" charset="-122"/>
              <a:ea typeface="微软雅黑" panose="020B0503020204020204" pitchFamily="34" charset="-122"/>
            </a:endParaRPr>
          </a:p>
          <a:p>
            <a:r>
              <a:rPr lang="zh-CN" altLang="en-US" sz="3200" dirty="0" smtClean="0">
                <a:latin typeface="微软雅黑" panose="020B0503020204020204" pitchFamily="34" charset="-122"/>
                <a:ea typeface="微软雅黑" panose="020B0503020204020204" pitchFamily="34" charset="-122"/>
              </a:rPr>
              <a:t>设   计</a:t>
            </a:r>
            <a:endParaRPr lang="en-US" altLang="zh-CN" sz="3200" dirty="0" smtClean="0">
              <a:latin typeface="微软雅黑" panose="020B0503020204020204" pitchFamily="34" charset="-122"/>
              <a:ea typeface="微软雅黑" panose="020B0503020204020204" pitchFamily="34" charset="-122"/>
            </a:endParaRPr>
          </a:p>
          <a:p>
            <a:r>
              <a:rPr lang="zh-CN" altLang="en-US" sz="3200" dirty="0" smtClean="0">
                <a:latin typeface="微软雅黑" panose="020B0503020204020204" pitchFamily="34" charset="-122"/>
                <a:ea typeface="微软雅黑" panose="020B0503020204020204" pitchFamily="34" charset="-122"/>
              </a:rPr>
              <a:t>不变性</a:t>
            </a:r>
            <a:endParaRPr lang="en-US" altLang="zh-CN" sz="3200" dirty="0" smtClean="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46</a:t>
            </a:fld>
            <a:endParaRPr kumimoji="1" lang="zh-CN" altLang="en-US" dirty="0"/>
          </a:p>
        </p:txBody>
      </p:sp>
    </p:spTree>
    <p:extLst>
      <p:ext uri="{BB962C8B-B14F-4D97-AF65-F5344CB8AC3E}">
        <p14:creationId xmlns:p14="http://schemas.microsoft.com/office/powerpoint/2010/main" val="20687675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操作系统演化</a:t>
            </a:r>
            <a:endParaRPr lang="en-US" dirty="0"/>
          </a:p>
        </p:txBody>
      </p:sp>
      <p:sp>
        <p:nvSpPr>
          <p:cNvPr id="4" name="矩形 3"/>
          <p:cNvSpPr/>
          <p:nvPr/>
        </p:nvSpPr>
        <p:spPr>
          <a:xfrm>
            <a:off x="63305" y="3038622"/>
            <a:ext cx="12065390" cy="390378"/>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1940         </a:t>
            </a:r>
            <a:r>
              <a:rPr lang="en-US" altLang="zh-CN" dirty="0" smtClean="0">
                <a:solidFill>
                  <a:schemeClr val="tx1"/>
                </a:solidFill>
              </a:rPr>
              <a:t>       1950              </a:t>
            </a:r>
            <a:r>
              <a:rPr lang="en-US" altLang="zh-CN" dirty="0">
                <a:solidFill>
                  <a:schemeClr val="tx1"/>
                </a:solidFill>
              </a:rPr>
              <a:t>1960               </a:t>
            </a:r>
            <a:r>
              <a:rPr lang="en-US" altLang="zh-CN" dirty="0" smtClean="0">
                <a:solidFill>
                  <a:schemeClr val="tx1"/>
                </a:solidFill>
              </a:rPr>
              <a:t>1970              1980               1990               2000               2010                 2020</a:t>
            </a:r>
            <a:endParaRPr lang="en-US" altLang="zh-CN" dirty="0">
              <a:solidFill>
                <a:schemeClr val="tx1"/>
              </a:solidFill>
            </a:endParaRPr>
          </a:p>
        </p:txBody>
      </p:sp>
      <p:sp>
        <p:nvSpPr>
          <p:cNvPr id="5" name="右箭头 4"/>
          <p:cNvSpPr/>
          <p:nvPr/>
        </p:nvSpPr>
        <p:spPr>
          <a:xfrm>
            <a:off x="1856935" y="2321169"/>
            <a:ext cx="1463040" cy="717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批处理</a:t>
            </a:r>
            <a:endParaRPr lang="en-US" b="1" dirty="0"/>
          </a:p>
        </p:txBody>
      </p:sp>
      <p:sp>
        <p:nvSpPr>
          <p:cNvPr id="6" name="右箭头 5"/>
          <p:cNvSpPr/>
          <p:nvPr/>
        </p:nvSpPr>
        <p:spPr>
          <a:xfrm>
            <a:off x="8934157" y="2321169"/>
            <a:ext cx="3194538"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云</a:t>
            </a:r>
            <a:r>
              <a:rPr lang="en-US" altLang="zh-CN" b="1" dirty="0" smtClean="0"/>
              <a:t>-</a:t>
            </a:r>
            <a:r>
              <a:rPr lang="zh-CN" altLang="en-US" b="1" dirty="0" smtClean="0"/>
              <a:t>移动</a:t>
            </a:r>
            <a:endParaRPr lang="en-US" b="1" dirty="0"/>
          </a:p>
        </p:txBody>
      </p:sp>
      <p:sp>
        <p:nvSpPr>
          <p:cNvPr id="7" name="右箭头 6"/>
          <p:cNvSpPr/>
          <p:nvPr/>
        </p:nvSpPr>
        <p:spPr>
          <a:xfrm>
            <a:off x="3319975" y="2321170"/>
            <a:ext cx="1478280"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交互式</a:t>
            </a:r>
            <a:endParaRPr lang="en-US" b="1" dirty="0"/>
          </a:p>
        </p:txBody>
      </p:sp>
      <p:pic>
        <p:nvPicPr>
          <p:cNvPr id="16" name="图片 15"/>
          <p:cNvPicPr>
            <a:picLocks noChangeAspect="1"/>
          </p:cNvPicPr>
          <p:nvPr/>
        </p:nvPicPr>
        <p:blipFill>
          <a:blip r:embed="rId3"/>
          <a:stretch>
            <a:fillRect/>
          </a:stretch>
        </p:blipFill>
        <p:spPr>
          <a:xfrm>
            <a:off x="1010530" y="968356"/>
            <a:ext cx="2309446" cy="1316165"/>
          </a:xfrm>
          <a:prstGeom prst="rect">
            <a:avLst/>
          </a:prstGeom>
        </p:spPr>
      </p:pic>
      <p:pic>
        <p:nvPicPr>
          <p:cNvPr id="17" name="图片 16"/>
          <p:cNvPicPr>
            <a:picLocks noChangeAspect="1"/>
          </p:cNvPicPr>
          <p:nvPr/>
        </p:nvPicPr>
        <p:blipFill>
          <a:blip r:embed="rId4"/>
          <a:stretch>
            <a:fillRect/>
          </a:stretch>
        </p:blipFill>
        <p:spPr>
          <a:xfrm>
            <a:off x="3598239" y="968356"/>
            <a:ext cx="2238974" cy="1280584"/>
          </a:xfrm>
          <a:prstGeom prst="rect">
            <a:avLst/>
          </a:prstGeom>
        </p:spPr>
      </p:pic>
      <p:pic>
        <p:nvPicPr>
          <p:cNvPr id="18" name="图片 17"/>
          <p:cNvPicPr>
            <a:picLocks noChangeAspect="1"/>
          </p:cNvPicPr>
          <p:nvPr/>
        </p:nvPicPr>
        <p:blipFill>
          <a:blip r:embed="rId5"/>
          <a:stretch>
            <a:fillRect/>
          </a:stretch>
        </p:blipFill>
        <p:spPr>
          <a:xfrm>
            <a:off x="5941109" y="815899"/>
            <a:ext cx="4131360" cy="1621080"/>
          </a:xfrm>
          <a:prstGeom prst="rect">
            <a:avLst/>
          </a:prstGeom>
        </p:spPr>
      </p:pic>
      <p:pic>
        <p:nvPicPr>
          <p:cNvPr id="19" name="图片 18"/>
          <p:cNvPicPr>
            <a:picLocks noChangeAspect="1"/>
          </p:cNvPicPr>
          <p:nvPr/>
        </p:nvPicPr>
        <p:blipFill>
          <a:blip r:embed="rId6"/>
          <a:stretch>
            <a:fillRect/>
          </a:stretch>
        </p:blipFill>
        <p:spPr>
          <a:xfrm>
            <a:off x="9926578" y="755145"/>
            <a:ext cx="1851744" cy="1529376"/>
          </a:xfrm>
          <a:prstGeom prst="rect">
            <a:avLst/>
          </a:prstGeom>
        </p:spPr>
      </p:pic>
      <p:sp>
        <p:nvSpPr>
          <p:cNvPr id="20" name="右箭头 19"/>
          <p:cNvSpPr/>
          <p:nvPr/>
        </p:nvSpPr>
        <p:spPr>
          <a:xfrm>
            <a:off x="4798255" y="2321169"/>
            <a:ext cx="4120662" cy="7174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t>网络化</a:t>
            </a:r>
            <a:endParaRPr lang="en-US" b="1" dirty="0"/>
          </a:p>
        </p:txBody>
      </p:sp>
      <p:pic>
        <p:nvPicPr>
          <p:cNvPr id="3" name="图片 2"/>
          <p:cNvPicPr>
            <a:picLocks noChangeAspect="1"/>
          </p:cNvPicPr>
          <p:nvPr/>
        </p:nvPicPr>
        <p:blipFill>
          <a:blip r:embed="rId7"/>
          <a:stretch>
            <a:fillRect/>
          </a:stretch>
        </p:blipFill>
        <p:spPr>
          <a:xfrm>
            <a:off x="4478637" y="3756073"/>
            <a:ext cx="7056303" cy="2961127"/>
          </a:xfrm>
          <a:prstGeom prst="rect">
            <a:avLst/>
          </a:prstGeom>
        </p:spPr>
      </p:pic>
      <p:sp>
        <p:nvSpPr>
          <p:cNvPr id="22" name="文本框 21"/>
          <p:cNvSpPr txBox="1"/>
          <p:nvPr/>
        </p:nvSpPr>
        <p:spPr>
          <a:xfrm>
            <a:off x="8665828" y="6330047"/>
            <a:ext cx="2433680" cy="369332"/>
          </a:xfrm>
          <a:prstGeom prst="rect">
            <a:avLst/>
          </a:prstGeom>
          <a:solidFill>
            <a:schemeClr val="bg1"/>
          </a:solidFill>
        </p:spPr>
        <p:txBody>
          <a:bodyPr wrap="none" rtlCol="0">
            <a:spAutoFit/>
          </a:bodyPr>
          <a:lstStyle/>
          <a:p>
            <a:r>
              <a:rPr lang="en-US" altLang="zh-CN" dirty="0" smtClean="0"/>
              <a:t>Credit</a:t>
            </a:r>
            <a:r>
              <a:rPr lang="zh-CN" altLang="en-US" dirty="0" smtClean="0"/>
              <a:t>：</a:t>
            </a:r>
            <a:r>
              <a:rPr lang="en-US" altLang="zh-CN" dirty="0" smtClean="0"/>
              <a:t>Peter Denning</a:t>
            </a:r>
            <a:endParaRPr lang="en-US" dirty="0"/>
          </a:p>
        </p:txBody>
      </p:sp>
      <p:sp>
        <p:nvSpPr>
          <p:cNvPr id="8" name="灯片编号占位符 7"/>
          <p:cNvSpPr>
            <a:spLocks noGrp="1"/>
          </p:cNvSpPr>
          <p:nvPr>
            <p:ph type="sldNum" sz="quarter" idx="12"/>
          </p:nvPr>
        </p:nvSpPr>
        <p:spPr/>
        <p:txBody>
          <a:bodyPr/>
          <a:lstStyle/>
          <a:p>
            <a:pPr algn="r"/>
            <a:fld id="{C41C33A7-660B-6B46-BC7E-6F7B919FC387}" type="slidenum">
              <a:rPr kumimoji="1" lang="zh-CN" altLang="en-US" smtClean="0"/>
              <a:pPr algn="r"/>
              <a:t>47</a:t>
            </a:fld>
            <a:endParaRPr kumimoji="1" lang="zh-CN" altLang="en-US" dirty="0"/>
          </a:p>
        </p:txBody>
      </p:sp>
    </p:spTree>
    <p:extLst>
      <p:ext uri="{BB962C8B-B14F-4D97-AF65-F5344CB8AC3E}">
        <p14:creationId xmlns:p14="http://schemas.microsoft.com/office/powerpoint/2010/main" val="8152578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5693405" y="1656932"/>
            <a:ext cx="6407451" cy="4651651"/>
          </a:xfrm>
          <a:prstGeom prst="rect">
            <a:avLst/>
          </a:prstGeom>
        </p:spPr>
      </p:pic>
      <p:sp>
        <p:nvSpPr>
          <p:cNvPr id="2" name="标题 1"/>
          <p:cNvSpPr>
            <a:spLocks noGrp="1"/>
          </p:cNvSpPr>
          <p:nvPr>
            <p:ph type="title"/>
          </p:nvPr>
        </p:nvSpPr>
        <p:spPr/>
        <p:txBody>
          <a:bodyPr/>
          <a:lstStyle/>
          <a:p>
            <a:r>
              <a:rPr lang="zh-CN" altLang="en-US" dirty="0"/>
              <a:t>系统软件与方法学的互动</a:t>
            </a:r>
            <a:endParaRPr lang="en-US" dirty="0"/>
          </a:p>
        </p:txBody>
      </p:sp>
      <p:pic>
        <p:nvPicPr>
          <p:cNvPr id="4" name="图片 3"/>
          <p:cNvPicPr>
            <a:picLocks noChangeAspect="1"/>
          </p:cNvPicPr>
          <p:nvPr/>
        </p:nvPicPr>
        <p:blipFill>
          <a:blip r:embed="rId4"/>
          <a:stretch>
            <a:fillRect/>
          </a:stretch>
        </p:blipFill>
        <p:spPr>
          <a:xfrm>
            <a:off x="2029157" y="2788297"/>
            <a:ext cx="3693600" cy="1692900"/>
          </a:xfrm>
          <a:prstGeom prst="rect">
            <a:avLst/>
          </a:prstGeom>
        </p:spPr>
      </p:pic>
      <p:pic>
        <p:nvPicPr>
          <p:cNvPr id="15" name="图片 14"/>
          <p:cNvPicPr>
            <a:picLocks noChangeAspect="1"/>
          </p:cNvPicPr>
          <p:nvPr/>
        </p:nvPicPr>
        <p:blipFill>
          <a:blip r:embed="rId5"/>
          <a:stretch>
            <a:fillRect/>
          </a:stretch>
        </p:blipFill>
        <p:spPr>
          <a:xfrm>
            <a:off x="946806" y="1493371"/>
            <a:ext cx="1386082" cy="1705947"/>
          </a:xfrm>
          <a:prstGeom prst="rect">
            <a:avLst/>
          </a:prstGeom>
        </p:spPr>
      </p:pic>
      <p:sp>
        <p:nvSpPr>
          <p:cNvPr id="16" name="矩形 15"/>
          <p:cNvSpPr/>
          <p:nvPr/>
        </p:nvSpPr>
        <p:spPr>
          <a:xfrm>
            <a:off x="946806" y="4644886"/>
            <a:ext cx="4267201" cy="1938992"/>
          </a:xfrm>
          <a:prstGeom prst="rect">
            <a:avLst/>
          </a:prstGeom>
        </p:spPr>
        <p:txBody>
          <a:bodyPr wrap="square">
            <a:spAutoFit/>
          </a:bodyPr>
          <a:lstStyle/>
          <a:p>
            <a:r>
              <a:rPr lang="en-US" sz="2400" dirty="0" smtClean="0">
                <a:latin typeface="微软雅黑" panose="020B0503020204020204" pitchFamily="34" charset="-122"/>
                <a:ea typeface="微软雅黑" panose="020B0503020204020204" pitchFamily="34" charset="-122"/>
              </a:rPr>
              <a:t>… examines </a:t>
            </a:r>
            <a:r>
              <a:rPr lang="en-US" sz="2400" dirty="0">
                <a:latin typeface="微软雅黑" panose="020B0503020204020204" pitchFamily="34" charset="-122"/>
                <a:ea typeface="微软雅黑" panose="020B0503020204020204" pitchFamily="34" charset="-122"/>
              </a:rPr>
              <a:t>the evolution of abstractions, such as processes and software layers, to organize complex systems. </a:t>
            </a:r>
          </a:p>
        </p:txBody>
      </p:sp>
      <p:sp>
        <p:nvSpPr>
          <p:cNvPr id="24" name="文本框 23"/>
          <p:cNvSpPr txBox="1"/>
          <p:nvPr/>
        </p:nvSpPr>
        <p:spPr>
          <a:xfrm>
            <a:off x="7359542" y="4612772"/>
            <a:ext cx="458780" cy="584775"/>
          </a:xfrm>
          <a:prstGeom prst="rect">
            <a:avLst/>
          </a:prstGeom>
          <a:solidFill>
            <a:srgbClr val="FF9999"/>
          </a:solidFill>
        </p:spPr>
        <p:txBody>
          <a:bodyPr wrap="none" rtlCol="0">
            <a:spAutoFit/>
          </a:bodyPr>
          <a:lstStyle/>
          <a:p>
            <a:r>
              <a:rPr lang="en-US" altLang="zh-CN" sz="3200" dirty="0" smtClean="0">
                <a:latin typeface="微软雅黑" panose="020B0503020204020204" pitchFamily="34" charset="-122"/>
                <a:ea typeface="微软雅黑" panose="020B0503020204020204" pitchFamily="34" charset="-122"/>
              </a:rPr>
              <a:t>C</a:t>
            </a:r>
          </a:p>
        </p:txBody>
      </p:sp>
      <p:sp>
        <p:nvSpPr>
          <p:cNvPr id="25" name="文本框 24"/>
          <p:cNvSpPr txBox="1"/>
          <p:nvPr/>
        </p:nvSpPr>
        <p:spPr>
          <a:xfrm>
            <a:off x="9835192" y="4565655"/>
            <a:ext cx="1061509" cy="584775"/>
          </a:xfrm>
          <a:prstGeom prst="rect">
            <a:avLst/>
          </a:prstGeom>
          <a:solidFill>
            <a:srgbClr val="3399FF"/>
          </a:solidFill>
        </p:spPr>
        <p:txBody>
          <a:bodyPr wrap="none" rtlCol="0">
            <a:spAutoFit/>
          </a:bodyPr>
          <a:lstStyle/>
          <a:p>
            <a:r>
              <a:rPr lang="en-US" altLang="zh-CN" sz="3200" dirty="0" smtClean="0">
                <a:latin typeface="微软雅黑" panose="020B0503020204020204" pitchFamily="34" charset="-122"/>
                <a:ea typeface="微软雅黑" panose="020B0503020204020204" pitchFamily="34" charset="-122"/>
              </a:rPr>
              <a:t>Unix</a:t>
            </a:r>
          </a:p>
        </p:txBody>
      </p:sp>
      <p:sp>
        <p:nvSpPr>
          <p:cNvPr id="26" name="文本框 25"/>
          <p:cNvSpPr txBox="1"/>
          <p:nvPr/>
        </p:nvSpPr>
        <p:spPr>
          <a:xfrm>
            <a:off x="9786299" y="3182735"/>
            <a:ext cx="854721" cy="584775"/>
          </a:xfrm>
          <a:prstGeom prst="rect">
            <a:avLst/>
          </a:prstGeom>
          <a:solidFill>
            <a:srgbClr val="FF9999"/>
          </a:solidFill>
        </p:spPr>
        <p:txBody>
          <a:bodyPr wrap="none" rtlCol="0">
            <a:spAutoFit/>
          </a:bodyPr>
          <a:lstStyle/>
          <a:p>
            <a:r>
              <a:rPr lang="en-US" altLang="zh-CN" sz="3200" dirty="0" smtClean="0">
                <a:latin typeface="微软雅黑" panose="020B0503020204020204" pitchFamily="34" charset="-122"/>
                <a:ea typeface="微软雅黑" panose="020B0503020204020204" pitchFamily="34" charset="-122"/>
              </a:rPr>
              <a:t>OO</a:t>
            </a:r>
          </a:p>
        </p:txBody>
      </p:sp>
      <p:sp>
        <p:nvSpPr>
          <p:cNvPr id="27" name="文本框 26"/>
          <p:cNvSpPr txBox="1"/>
          <p:nvPr/>
        </p:nvSpPr>
        <p:spPr>
          <a:xfrm>
            <a:off x="6216024" y="3032549"/>
            <a:ext cx="1602298" cy="1077218"/>
          </a:xfrm>
          <a:prstGeom prst="rect">
            <a:avLst/>
          </a:prstGeom>
          <a:solidFill>
            <a:srgbClr val="3399FF"/>
          </a:solidFill>
        </p:spPr>
        <p:txBody>
          <a:bodyPr wrap="none" rtlCol="0">
            <a:spAutoFit/>
          </a:bodyPr>
          <a:lstStyle/>
          <a:p>
            <a:r>
              <a:rPr lang="en-US" altLang="zh-CN" sz="3200" dirty="0" smtClean="0">
                <a:latin typeface="微软雅黑" panose="020B0503020204020204" pitchFamily="34" charset="-122"/>
                <a:ea typeface="微软雅黑" panose="020B0503020204020204" pitchFamily="34" charset="-122"/>
              </a:rPr>
              <a:t>EJB</a:t>
            </a:r>
          </a:p>
          <a:p>
            <a:r>
              <a:rPr lang="en-US" altLang="zh-CN" sz="3200" dirty="0">
                <a:latin typeface="微软雅黑" panose="020B0503020204020204" pitchFamily="34" charset="-122"/>
                <a:ea typeface="微软雅黑" panose="020B0503020204020204" pitchFamily="34" charset="-122"/>
              </a:rPr>
              <a:t>CORBA</a:t>
            </a:r>
            <a:endParaRPr lang="en-US" altLang="zh-CN" sz="3200" dirty="0" smtClean="0">
              <a:latin typeface="微软雅黑" panose="020B0503020204020204" pitchFamily="34" charset="-122"/>
              <a:ea typeface="微软雅黑" panose="020B0503020204020204" pitchFamily="34" charset="-122"/>
            </a:endParaRPr>
          </a:p>
        </p:txBody>
      </p:sp>
      <p:sp>
        <p:nvSpPr>
          <p:cNvPr id="28" name="文本框 27"/>
          <p:cNvSpPr txBox="1"/>
          <p:nvPr/>
        </p:nvSpPr>
        <p:spPr>
          <a:xfrm>
            <a:off x="6977692" y="5723808"/>
            <a:ext cx="963725" cy="584775"/>
          </a:xfrm>
          <a:prstGeom prst="rect">
            <a:avLst/>
          </a:prstGeom>
          <a:solidFill>
            <a:srgbClr val="3399FF"/>
          </a:solidFill>
        </p:spPr>
        <p:txBody>
          <a:bodyPr wrap="none" rtlCol="0">
            <a:spAutoFit/>
          </a:bodyPr>
          <a:lstStyle/>
          <a:p>
            <a:r>
              <a:rPr lang="en-US" altLang="zh-CN" sz="3200" dirty="0" smtClean="0">
                <a:latin typeface="微软雅黑" panose="020B0503020204020204" pitchFamily="34" charset="-122"/>
                <a:ea typeface="微软雅黑" panose="020B0503020204020204" pitchFamily="34" charset="-122"/>
              </a:rPr>
              <a:t>THE</a:t>
            </a:r>
          </a:p>
        </p:txBody>
      </p:sp>
      <p:sp>
        <p:nvSpPr>
          <p:cNvPr id="29" name="文本框 28"/>
          <p:cNvSpPr txBox="1"/>
          <p:nvPr/>
        </p:nvSpPr>
        <p:spPr>
          <a:xfrm>
            <a:off x="9835192" y="5684247"/>
            <a:ext cx="1415772" cy="584775"/>
          </a:xfrm>
          <a:prstGeom prst="rect">
            <a:avLst/>
          </a:prstGeom>
          <a:solidFill>
            <a:srgbClr val="FF9999"/>
          </a:solidFill>
        </p:spPr>
        <p:txBody>
          <a:bodyPr wrap="none" rtlCol="0">
            <a:spAutoFit/>
          </a:bodyPr>
          <a:lstStyle/>
          <a:p>
            <a:r>
              <a:rPr lang="zh-CN" altLang="en-US" sz="3200" dirty="0">
                <a:latin typeface="微软雅黑" panose="020B0503020204020204" pitchFamily="34" charset="-122"/>
                <a:ea typeface="微软雅黑" panose="020B0503020204020204" pitchFamily="34" charset="-122"/>
              </a:rPr>
              <a:t>结构化</a:t>
            </a:r>
            <a:endParaRPr lang="en-US" altLang="zh-CN" sz="3200" dirty="0" smtClean="0">
              <a:latin typeface="微软雅黑" panose="020B0503020204020204" pitchFamily="34" charset="-122"/>
              <a:ea typeface="微软雅黑" panose="020B0503020204020204" pitchFamily="34" charset="-122"/>
            </a:endParaRPr>
          </a:p>
        </p:txBody>
      </p:sp>
      <p:sp>
        <p:nvSpPr>
          <p:cNvPr id="30" name="文本框 29"/>
          <p:cNvSpPr txBox="1"/>
          <p:nvPr/>
        </p:nvSpPr>
        <p:spPr>
          <a:xfrm>
            <a:off x="9683740" y="1792775"/>
            <a:ext cx="1567224" cy="584775"/>
          </a:xfrm>
          <a:prstGeom prst="rect">
            <a:avLst/>
          </a:prstGeom>
          <a:solidFill>
            <a:srgbClr val="3399FF"/>
          </a:solidFill>
        </p:spPr>
        <p:txBody>
          <a:bodyPr wrap="none" rtlCol="0">
            <a:spAutoFit/>
          </a:bodyPr>
          <a:lstStyle/>
          <a:p>
            <a:r>
              <a:rPr lang="en-US" altLang="zh-CN" sz="3200" dirty="0">
                <a:latin typeface="微软雅黑" panose="020B0503020204020204" pitchFamily="34" charset="-122"/>
                <a:ea typeface="微软雅黑" panose="020B0503020204020204" pitchFamily="34" charset="-122"/>
              </a:rPr>
              <a:t>Docker</a:t>
            </a:r>
            <a:endParaRPr lang="en-US" altLang="zh-CN" sz="3200" dirty="0" smtClean="0">
              <a:latin typeface="微软雅黑" panose="020B0503020204020204" pitchFamily="34" charset="-122"/>
              <a:ea typeface="微软雅黑" panose="020B0503020204020204" pitchFamily="34" charset="-122"/>
            </a:endParaRPr>
          </a:p>
        </p:txBody>
      </p:sp>
      <p:sp>
        <p:nvSpPr>
          <p:cNvPr id="31" name="文本框 30"/>
          <p:cNvSpPr txBox="1"/>
          <p:nvPr/>
        </p:nvSpPr>
        <p:spPr>
          <a:xfrm>
            <a:off x="5716465" y="1792775"/>
            <a:ext cx="2101857" cy="584775"/>
          </a:xfrm>
          <a:prstGeom prst="rect">
            <a:avLst/>
          </a:prstGeom>
          <a:solidFill>
            <a:srgbClr val="FF9999"/>
          </a:solidFill>
        </p:spPr>
        <p:txBody>
          <a:bodyPr wrap="none" rtlCol="0">
            <a:spAutoFit/>
          </a:bodyPr>
          <a:lstStyle/>
          <a:p>
            <a:r>
              <a:rPr lang="en-US" altLang="zh-CN" sz="3200" dirty="0">
                <a:latin typeface="微软雅黑" panose="020B0503020204020204" pitchFamily="34" charset="-122"/>
                <a:ea typeface="微软雅黑" panose="020B0503020204020204" pitchFamily="34" charset="-122"/>
              </a:rPr>
              <a:t>(</a:t>
            </a:r>
            <a:r>
              <a:rPr lang="zh-CN" altLang="en-US" sz="3200" dirty="0" smtClean="0">
                <a:latin typeface="微软雅黑" panose="020B0503020204020204" pitchFamily="34" charset="-122"/>
                <a:ea typeface="微软雅黑" panose="020B0503020204020204" pitchFamily="34" charset="-122"/>
              </a:rPr>
              <a:t>微</a:t>
            </a:r>
            <a:r>
              <a:rPr lang="en-US" altLang="zh-CN" sz="3200" dirty="0" smtClean="0">
                <a:latin typeface="微软雅黑" panose="020B0503020204020204" pitchFamily="34" charset="-122"/>
                <a:ea typeface="微软雅黑" panose="020B0503020204020204" pitchFamily="34" charset="-122"/>
              </a:rPr>
              <a:t>)</a:t>
            </a:r>
            <a:r>
              <a:rPr lang="zh-CN" altLang="en-US" sz="3200" dirty="0" smtClean="0">
                <a:latin typeface="微软雅黑" panose="020B0503020204020204" pitchFamily="34" charset="-122"/>
                <a:ea typeface="微软雅黑" panose="020B0503020204020204" pitchFamily="34" charset="-122"/>
              </a:rPr>
              <a:t>服务化</a:t>
            </a:r>
            <a:endParaRPr lang="en-US" altLang="zh-CN" sz="3200" dirty="0" smtClean="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48</a:t>
            </a:fld>
            <a:endParaRPr kumimoji="1" lang="zh-CN" altLang="en-US" dirty="0"/>
          </a:p>
        </p:txBody>
      </p:sp>
    </p:spTree>
    <p:extLst>
      <p:ext uri="{BB962C8B-B14F-4D97-AF65-F5344CB8AC3E}">
        <p14:creationId xmlns:p14="http://schemas.microsoft.com/office/powerpoint/2010/main" val="27146151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a:xfrm>
            <a:off x="2618509" y="2500605"/>
            <a:ext cx="7782792" cy="1847460"/>
          </a:xfrm>
        </p:spPr>
        <p:txBody>
          <a:bodyPr anchor="ctr"/>
          <a:lstStyle/>
          <a:p>
            <a:r>
              <a:rPr lang="zh-CN" altLang="en-US" dirty="0" smtClean="0">
                <a:latin typeface="微软雅黑" panose="020B0503020204020204" pitchFamily="34" charset="-122"/>
                <a:ea typeface="微软雅黑" panose="020B0503020204020204" pitchFamily="34" charset="-122"/>
              </a:rPr>
              <a:t>软件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建立于计算平台之上</a:t>
            </a:r>
            <a:r>
              <a:rPr lang="en-US" altLang="zh-CN" dirty="0" smtClean="0">
                <a:latin typeface="微软雅黑" panose="020B0503020204020204" pitchFamily="34" charset="-122"/>
                <a:ea typeface="微软雅黑" panose="020B0503020204020204" pitchFamily="34" charset="-122"/>
              </a:rPr>
              <a:t/>
            </a:r>
            <a:br>
              <a:rPr lang="en-US" altLang="zh-CN" dirty="0" smtClean="0">
                <a:latin typeface="微软雅黑" panose="020B0503020204020204" pitchFamily="34" charset="-122"/>
                <a:ea typeface="微软雅黑" panose="020B0503020204020204" pitchFamily="34" charset="-122"/>
              </a:rPr>
            </a:b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实现应用目标</a:t>
            </a:r>
            <a:r>
              <a:rPr lang="en-US" altLang="zh-CN" dirty="0" smtClean="0">
                <a:latin typeface="微软雅黑" panose="020B0503020204020204" pitchFamily="34" charset="-122"/>
                <a:ea typeface="微软雅黑" panose="020B0503020204020204" pitchFamily="34" charset="-122"/>
              </a:rPr>
              <a:t/>
            </a:r>
            <a:br>
              <a:rPr lang="en-US" altLang="zh-CN" dirty="0" smtClean="0">
                <a:latin typeface="微软雅黑" panose="020B0503020204020204" pitchFamily="34" charset="-122"/>
                <a:ea typeface="微软雅黑" panose="020B0503020204020204" pitchFamily="34" charset="-122"/>
              </a:rPr>
            </a:b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的</a:t>
            </a:r>
            <a:r>
              <a:rPr lang="zh-CN" altLang="en-US" dirty="0" smtClean="0">
                <a:solidFill>
                  <a:srgbClr val="FF0000"/>
                </a:solidFill>
                <a:latin typeface="微软雅黑" panose="020B0503020204020204" pitchFamily="34" charset="-122"/>
                <a:ea typeface="微软雅黑" panose="020B0503020204020204" pitchFamily="34" charset="-122"/>
              </a:rPr>
              <a:t>解决方案</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49</a:t>
            </a:fld>
            <a:endParaRPr kumimoji="1" lang="zh-CN" altLang="en-US" dirty="0"/>
          </a:p>
        </p:txBody>
      </p:sp>
    </p:spTree>
    <p:extLst>
      <p:ext uri="{BB962C8B-B14F-4D97-AF65-F5344CB8AC3E}">
        <p14:creationId xmlns:p14="http://schemas.microsoft.com/office/powerpoint/2010/main" val="14962425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panose="020B0503020204020204" pitchFamily="34" charset="-122"/>
                <a:ea typeface="微软雅黑" panose="020B0503020204020204" pitchFamily="34" charset="-122"/>
              </a:rPr>
              <a:t>学科发展战略</a:t>
            </a:r>
            <a:r>
              <a:rPr kumimoji="1" lang="zh-CN" altLang="en-US" dirty="0">
                <a:latin typeface="微软雅黑" panose="020B0503020204020204" pitchFamily="34" charset="-122"/>
                <a:ea typeface="微软雅黑" panose="020B0503020204020204" pitchFamily="34" charset="-122"/>
              </a:rPr>
              <a:t>的</a:t>
            </a:r>
            <a:r>
              <a:rPr kumimoji="1" lang="zh-CN" altLang="en-US" dirty="0" smtClean="0">
                <a:latin typeface="微软雅黑" panose="020B0503020204020204" pitchFamily="34" charset="-122"/>
                <a:ea typeface="微软雅黑" panose="020B0503020204020204" pitchFamily="34" charset="-122"/>
              </a:rPr>
              <a:t>研究目标</a:t>
            </a:r>
            <a:endParaRPr kumimoji="1" lang="zh-CN" altLang="en-US" dirty="0">
              <a:latin typeface="微软雅黑" panose="020B0503020204020204" pitchFamily="34" charset="-122"/>
              <a:ea typeface="微软雅黑" panose="020B0503020204020204" pitchFamily="34" charset="-122"/>
            </a:endParaRPr>
          </a:p>
        </p:txBody>
      </p:sp>
      <p:sp>
        <p:nvSpPr>
          <p:cNvPr id="9" name="AutoShape 2" descr="“中国学科发展战略”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7" name="图表 4"/>
          <p:cNvGraphicFramePr/>
          <p:nvPr>
            <p:extLst>
              <p:ext uri="{D42A27DB-BD31-4B8C-83A1-F6EECF244321}">
                <p14:modId xmlns:p14="http://schemas.microsoft.com/office/powerpoint/2010/main" val="3750357305"/>
              </p:ext>
            </p:extLst>
          </p:nvPr>
        </p:nvGraphicFramePr>
        <p:xfrm>
          <a:off x="1440465" y="611312"/>
          <a:ext cx="9480963" cy="619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5</a:t>
            </a:fld>
            <a:endParaRPr kumimoji="1" lang="zh-CN" altLang="en-US" dirty="0"/>
          </a:p>
        </p:txBody>
      </p:sp>
    </p:spTree>
    <p:extLst>
      <p:ext uri="{BB962C8B-B14F-4D97-AF65-F5344CB8AC3E}">
        <p14:creationId xmlns:p14="http://schemas.microsoft.com/office/powerpoint/2010/main" val="36012185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4D03E-D4D4-0545-8EA5-08098AB32B2F}"/>
              </a:ext>
            </a:extLst>
          </p:cNvPr>
          <p:cNvSpPr>
            <a:spLocks noGrp="1"/>
          </p:cNvSpPr>
          <p:nvPr>
            <p:ph type="title"/>
          </p:nvPr>
        </p:nvSpPr>
        <p:spPr/>
        <p:txBody>
          <a:bodyPr/>
          <a:lstStyle/>
          <a:p>
            <a:r>
              <a:rPr kumimoji="1" lang="zh-CN" altLang="en-US" dirty="0">
                <a:latin typeface="Microsoft YaHei" panose="020B0503020204020204" pitchFamily="34" charset="-122"/>
                <a:ea typeface="Microsoft YaHei" panose="020B0503020204020204" pitchFamily="34" charset="-122"/>
              </a:rPr>
              <a:t>软件作为“</a:t>
            </a:r>
            <a:r>
              <a:rPr lang="zh-CN" altLang="en-US" dirty="0">
                <a:solidFill>
                  <a:srgbClr val="FF0000"/>
                </a:solidFill>
                <a:latin typeface="Microsoft YaHei" panose="020B0503020204020204" pitchFamily="34" charset="-122"/>
                <a:ea typeface="Microsoft YaHei" panose="020B0503020204020204" pitchFamily="34" charset="-122"/>
              </a:rPr>
              <a:t>解决方案</a:t>
            </a:r>
            <a:r>
              <a:rPr kumimoji="1" lang="zh-CN" altLang="en-US" dirty="0">
                <a:latin typeface="Microsoft YaHei" panose="020B0503020204020204" pitchFamily="34" charset="-122"/>
                <a:ea typeface="Microsoft YaHei" panose="020B0503020204020204" pitchFamily="34" charset="-122"/>
              </a:rPr>
              <a:t>”</a:t>
            </a:r>
          </a:p>
        </p:txBody>
      </p:sp>
      <p:sp>
        <p:nvSpPr>
          <p:cNvPr id="3" name="内容占位符 2">
            <a:extLst>
              <a:ext uri="{FF2B5EF4-FFF2-40B4-BE49-F238E27FC236}">
                <a16:creationId xmlns:a16="http://schemas.microsoft.com/office/drawing/2014/main" id="{DC694FCA-7594-0146-92F6-48052590FB33}"/>
              </a:ext>
            </a:extLst>
          </p:cNvPr>
          <p:cNvSpPr>
            <a:spLocks noGrp="1"/>
          </p:cNvSpPr>
          <p:nvPr>
            <p:ph idx="1"/>
          </p:nvPr>
        </p:nvSpPr>
        <p:spPr/>
        <p:txBody>
          <a:bodyPr/>
          <a:lstStyle/>
          <a:p>
            <a:pPr>
              <a:lnSpc>
                <a:spcPct val="120000"/>
              </a:lnSpc>
              <a:spcBef>
                <a:spcPts val="0"/>
              </a:spcBef>
              <a:buFont typeface="Wingdings" panose="05000000000000000000" pitchFamily="2" charset="2"/>
              <a:buChar char="q"/>
            </a:pPr>
            <a:r>
              <a:rPr lang="zh-CN" altLang="en-US" dirty="0">
                <a:latin typeface="微软雅黑" panose="020B0503020204020204" pitchFamily="34" charset="-122"/>
                <a:ea typeface="微软雅黑" panose="020B0503020204020204" pitchFamily="34" charset="-122"/>
              </a:rPr>
              <a:t>软件是</a:t>
            </a:r>
            <a:r>
              <a:rPr lang="zh-CN" altLang="en-US" dirty="0" smtClean="0">
                <a:latin typeface="微软雅黑" panose="020B0503020204020204" pitchFamily="34" charset="-122"/>
                <a:ea typeface="微软雅黑" panose="020B0503020204020204" pitchFamily="34" charset="-122"/>
              </a:rPr>
              <a:t>最纯粹</a:t>
            </a:r>
            <a:r>
              <a:rPr lang="zh-CN" altLang="en-US" dirty="0">
                <a:latin typeface="微软雅黑" panose="020B0503020204020204" pitchFamily="34" charset="-122"/>
                <a:ea typeface="微软雅黑" panose="020B0503020204020204" pitchFamily="34" charset="-122"/>
              </a:rPr>
              <a:t>的“人工制品”</a:t>
            </a:r>
            <a:r>
              <a:rPr lang="en-US" altLang="zh-CN" dirty="0">
                <a:latin typeface="微软雅黑" panose="020B0503020204020204" pitchFamily="34" charset="-122"/>
                <a:ea typeface="微软雅黑" panose="020B0503020204020204" pitchFamily="34" charset="-122"/>
              </a:rPr>
              <a:t/>
            </a:r>
            <a:br>
              <a:rPr lang="en-US" altLang="zh-CN" dirty="0">
                <a:latin typeface="微软雅黑" panose="020B0503020204020204" pitchFamily="34" charset="-122"/>
                <a:ea typeface="微软雅黑" panose="020B0503020204020204" pitchFamily="34" charset="-122"/>
              </a:rPr>
            </a:br>
            <a:r>
              <a:rPr lang="zh-CN" altLang="en-US" sz="3200" dirty="0" smtClean="0">
                <a:latin typeface="微软雅黑" panose="020B0503020204020204" pitchFamily="34" charset="-122"/>
                <a:ea typeface="微软雅黑" panose="020B0503020204020204" pitchFamily="34" charset="-122"/>
              </a:rPr>
              <a:t>（</a:t>
            </a:r>
            <a:r>
              <a:rPr lang="en-US" altLang="zh-CN" sz="3200" dirty="0" smtClean="0">
                <a:latin typeface="微软雅黑" panose="020B0503020204020204" pitchFamily="34" charset="-122"/>
                <a:ea typeface="微软雅黑" panose="020B0503020204020204" pitchFamily="34" charset="-122"/>
              </a:rPr>
              <a:t> </a:t>
            </a:r>
            <a:r>
              <a:rPr lang="en-US" altLang="zh-CN" sz="3200" dirty="0">
                <a:latin typeface="微软雅黑" panose="020B0503020204020204" pitchFamily="34" charset="-122"/>
                <a:ea typeface="微软雅黑" panose="020B0503020204020204" pitchFamily="34" charset="-122"/>
              </a:rPr>
              <a:t>H. A. Simon: The Sciences of the Artificial </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1968</a:t>
            </a:r>
            <a:r>
              <a:rPr lang="zh-CN" altLang="en-US" sz="3200" dirty="0">
                <a:latin typeface="微软雅黑" panose="020B0503020204020204" pitchFamily="34" charset="-122"/>
                <a:ea typeface="微软雅黑" panose="020B0503020204020204" pitchFamily="34" charset="-122"/>
              </a:rPr>
              <a:t>）</a:t>
            </a:r>
            <a:endParaRPr lang="en-US" altLang="zh-CN" sz="3200" dirty="0">
              <a:latin typeface="微软雅黑" panose="020B0503020204020204" pitchFamily="34" charset="-122"/>
              <a:ea typeface="微软雅黑" panose="020B0503020204020204" pitchFamily="34" charset="-122"/>
            </a:endParaRPr>
          </a:p>
          <a:p>
            <a:pPr marL="457200" lvl="1" indent="0">
              <a:lnSpc>
                <a:spcPct val="120000"/>
              </a:lnSpc>
              <a:spcBef>
                <a:spcPts val="0"/>
              </a:spcBef>
              <a:buNone/>
            </a:pPr>
            <a:r>
              <a:rPr lang="zh-CN" altLang="en-US" dirty="0">
                <a:latin typeface="微软雅黑" panose="020B0503020204020204" pitchFamily="34" charset="-122"/>
                <a:ea typeface="微软雅黑" panose="020B0503020204020204" pitchFamily="34" charset="-122"/>
              </a:rPr>
              <a:t>其内涵特征包括三个方面：</a:t>
            </a:r>
            <a:endParaRPr lang="en-US" altLang="zh-CN" dirty="0">
              <a:latin typeface="微软雅黑" panose="020B0503020204020204" pitchFamily="34" charset="-122"/>
              <a:ea typeface="微软雅黑" panose="020B0503020204020204" pitchFamily="34" charset="-122"/>
            </a:endParaRPr>
          </a:p>
          <a:p>
            <a:pPr lvl="1">
              <a:lnSpc>
                <a:spcPct val="120000"/>
              </a:lnSpc>
              <a:spcBef>
                <a:spcPts val="0"/>
              </a:spcBef>
              <a:buFont typeface="Wingdings" panose="05000000000000000000" pitchFamily="2" charset="2"/>
              <a:buChar char="q"/>
            </a:pPr>
            <a:r>
              <a:rPr lang="zh-CN" altLang="en-US" dirty="0">
                <a:solidFill>
                  <a:srgbClr val="C00000"/>
                </a:solidFill>
                <a:latin typeface="微软雅黑" panose="020B0503020204020204" pitchFamily="34" charset="-122"/>
                <a:ea typeface="微软雅黑" panose="020B0503020204020204" pitchFamily="34" charset="-122"/>
              </a:rPr>
              <a:t>功能性</a:t>
            </a:r>
            <a:r>
              <a:rPr lang="en-US" altLang="zh-CN" dirty="0">
                <a:solidFill>
                  <a:srgbClr val="C00000"/>
                </a:solidFill>
                <a:latin typeface="微软雅黑" panose="020B0503020204020204" pitchFamily="34" charset="-122"/>
                <a:ea typeface="微软雅黑" panose="020B0503020204020204" pitchFamily="34" charset="-122"/>
              </a:rPr>
              <a:t>(functions)</a:t>
            </a:r>
            <a:r>
              <a:rPr lang="zh-CN" altLang="en-US" dirty="0">
                <a:solidFill>
                  <a:srgbClr val="C00000"/>
                </a:solidFill>
                <a:latin typeface="微软雅黑" panose="020B0503020204020204" pitchFamily="34" charset="-122"/>
                <a:ea typeface="微软雅黑" panose="020B0503020204020204" pitchFamily="34" charset="-122"/>
              </a:rPr>
              <a:t> </a:t>
            </a:r>
            <a:r>
              <a:rPr lang="en-US" altLang="zh-CN" b="1" dirty="0">
                <a:solidFill>
                  <a:srgbClr val="C0000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以何种结构和行为</a:t>
            </a:r>
            <a:endParaRPr lang="en-US" altLang="zh-CN" dirty="0">
              <a:latin typeface="微软雅黑" panose="020B0503020204020204" pitchFamily="34" charset="-122"/>
              <a:ea typeface="微软雅黑" panose="020B0503020204020204" pitchFamily="34" charset="-122"/>
            </a:endParaRPr>
          </a:p>
          <a:p>
            <a:pPr lvl="1">
              <a:lnSpc>
                <a:spcPct val="120000"/>
              </a:lnSpc>
              <a:spcBef>
                <a:spcPts val="0"/>
              </a:spcBef>
              <a:buFont typeface="Wingdings" panose="05000000000000000000" pitchFamily="2" charset="2"/>
              <a:buChar char="q"/>
            </a:pPr>
            <a:r>
              <a:rPr lang="zh-CN" altLang="en-US" dirty="0">
                <a:solidFill>
                  <a:srgbClr val="C00000"/>
                </a:solidFill>
                <a:latin typeface="微软雅黑" panose="020B0503020204020204" pitchFamily="34" charset="-122"/>
                <a:ea typeface="微软雅黑" panose="020B0503020204020204" pitchFamily="34" charset="-122"/>
              </a:rPr>
              <a:t>目的性</a:t>
            </a:r>
            <a:r>
              <a:rPr lang="en-US" altLang="zh-CN" dirty="0">
                <a:solidFill>
                  <a:srgbClr val="C00000"/>
                </a:solidFill>
                <a:latin typeface="微软雅黑" panose="020B0503020204020204" pitchFamily="34" charset="-122"/>
                <a:ea typeface="微软雅黑" panose="020B0503020204020204" pitchFamily="34" charset="-122"/>
              </a:rPr>
              <a:t>(goals)</a:t>
            </a:r>
            <a:r>
              <a:rPr lang="en-US" altLang="zh-CN" b="1" dirty="0">
                <a:solidFill>
                  <a:srgbClr val="C00000"/>
                </a:solidFill>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达成什么应用目的</a:t>
            </a:r>
            <a:endParaRPr lang="en-US" altLang="zh-CN" dirty="0">
              <a:latin typeface="微软雅黑" panose="020B0503020204020204" pitchFamily="34" charset="-122"/>
              <a:ea typeface="微软雅黑" panose="020B0503020204020204" pitchFamily="34" charset="-122"/>
            </a:endParaRPr>
          </a:p>
          <a:p>
            <a:pPr lvl="1">
              <a:lnSpc>
                <a:spcPct val="120000"/>
              </a:lnSpc>
              <a:spcBef>
                <a:spcPts val="0"/>
              </a:spcBef>
              <a:buFont typeface="Wingdings" panose="05000000000000000000" pitchFamily="2" charset="2"/>
              <a:buChar char="q"/>
            </a:pPr>
            <a:r>
              <a:rPr lang="zh-CN" altLang="en-US" dirty="0">
                <a:solidFill>
                  <a:srgbClr val="C00000"/>
                </a:solidFill>
                <a:latin typeface="微软雅黑" panose="020B0503020204020204" pitchFamily="34" charset="-122"/>
                <a:ea typeface="微软雅黑" panose="020B0503020204020204" pitchFamily="34" charset="-122"/>
              </a:rPr>
              <a:t>适应性</a:t>
            </a:r>
            <a:r>
              <a:rPr lang="en-US" altLang="zh-CN" dirty="0">
                <a:solidFill>
                  <a:srgbClr val="C00000"/>
                </a:solidFill>
                <a:latin typeface="微软雅黑" panose="020B0503020204020204" pitchFamily="34" charset="-122"/>
                <a:ea typeface="微软雅黑" panose="020B0503020204020204" pitchFamily="34" charset="-122"/>
              </a:rPr>
              <a:t>(adaptation)	</a:t>
            </a:r>
            <a:r>
              <a:rPr lang="zh-CN" altLang="en-US" dirty="0">
                <a:latin typeface="微软雅黑" panose="020B0503020204020204" pitchFamily="34" charset="-122"/>
                <a:ea typeface="微软雅黑" panose="020B0503020204020204" pitchFamily="34" charset="-122"/>
              </a:rPr>
              <a:t>何种环境依赖之下</a:t>
            </a:r>
            <a:endParaRPr lang="en-US" altLang="zh-CN" dirty="0">
              <a:latin typeface="微软雅黑" panose="020B0503020204020204" pitchFamily="34" charset="-122"/>
              <a:ea typeface="微软雅黑" panose="020B0503020204020204" pitchFamily="34" charset="-122"/>
            </a:endParaRPr>
          </a:p>
          <a:p>
            <a:pPr>
              <a:lnSpc>
                <a:spcPct val="120000"/>
              </a:lnSpc>
              <a:spcBef>
                <a:spcPts val="0"/>
              </a:spcBef>
            </a:pPr>
            <a:endParaRPr kumimoji="1" lang="zh-CN" altLang="en-US" dirty="0"/>
          </a:p>
        </p:txBody>
      </p:sp>
      <p:pic>
        <p:nvPicPr>
          <p:cNvPr id="4" name="图片 3">
            <a:extLst>
              <a:ext uri="{FF2B5EF4-FFF2-40B4-BE49-F238E27FC236}">
                <a16:creationId xmlns:a16="http://schemas.microsoft.com/office/drawing/2014/main" id="{3ADEE00E-A7E7-4C4A-A793-E87CF5D4E752}"/>
              </a:ext>
            </a:extLst>
          </p:cNvPr>
          <p:cNvPicPr>
            <a:picLocks noChangeAspect="1"/>
          </p:cNvPicPr>
          <p:nvPr/>
        </p:nvPicPr>
        <p:blipFill>
          <a:blip r:embed="rId3"/>
          <a:stretch>
            <a:fillRect/>
          </a:stretch>
        </p:blipFill>
        <p:spPr>
          <a:xfrm>
            <a:off x="9364868" y="2839144"/>
            <a:ext cx="1844350" cy="2766525"/>
          </a:xfrm>
          <a:prstGeom prst="rect">
            <a:avLst/>
          </a:prstGeom>
        </p:spPr>
      </p:pic>
      <p:sp>
        <p:nvSpPr>
          <p:cNvPr id="5" name="灯片编号占位符 4"/>
          <p:cNvSpPr>
            <a:spLocks noGrp="1"/>
          </p:cNvSpPr>
          <p:nvPr>
            <p:ph type="sldNum" sz="quarter" idx="12"/>
          </p:nvPr>
        </p:nvSpPr>
        <p:spPr/>
        <p:txBody>
          <a:bodyPr/>
          <a:lstStyle/>
          <a:p>
            <a:pPr algn="r"/>
            <a:fld id="{C41C33A7-660B-6B46-BC7E-6F7B919FC387}" type="slidenum">
              <a:rPr kumimoji="1" lang="zh-CN" altLang="en-US" smtClean="0"/>
              <a:pPr algn="r"/>
              <a:t>50</a:t>
            </a:fld>
            <a:endParaRPr kumimoji="1" lang="zh-CN" altLang="en-US" dirty="0"/>
          </a:p>
        </p:txBody>
      </p:sp>
    </p:spTree>
    <p:extLst>
      <p:ext uri="{BB962C8B-B14F-4D97-AF65-F5344CB8AC3E}">
        <p14:creationId xmlns:p14="http://schemas.microsoft.com/office/powerpoint/2010/main" val="28935958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软件学科作为方法论</a:t>
            </a:r>
            <a:endParaRPr lang="en-US" dirty="0"/>
          </a:p>
        </p:txBody>
      </p:sp>
      <p:grpSp>
        <p:nvGrpSpPr>
          <p:cNvPr id="4" name="组合 3"/>
          <p:cNvGrpSpPr/>
          <p:nvPr/>
        </p:nvGrpSpPr>
        <p:grpSpPr>
          <a:xfrm>
            <a:off x="5653379" y="834058"/>
            <a:ext cx="5586574" cy="5588621"/>
            <a:chOff x="4242928" y="1916832"/>
            <a:chExt cx="3502080" cy="3931084"/>
          </a:xfrm>
        </p:grpSpPr>
        <p:pic>
          <p:nvPicPr>
            <p:cNvPr id="5" name="图片 4"/>
            <p:cNvPicPr>
              <a:picLocks noChangeAspect="1"/>
            </p:cNvPicPr>
            <p:nvPr/>
          </p:nvPicPr>
          <p:blipFill>
            <a:blip r:embed="rId2"/>
            <a:stretch>
              <a:fillRect/>
            </a:stretch>
          </p:blipFill>
          <p:spPr>
            <a:xfrm>
              <a:off x="4283968" y="1916832"/>
              <a:ext cx="3461040" cy="656640"/>
            </a:xfrm>
            <a:prstGeom prst="rect">
              <a:avLst/>
            </a:prstGeom>
          </p:spPr>
        </p:pic>
        <p:pic>
          <p:nvPicPr>
            <p:cNvPr id="6" name="图片 5"/>
            <p:cNvPicPr>
              <a:picLocks noChangeAspect="1"/>
            </p:cNvPicPr>
            <p:nvPr/>
          </p:nvPicPr>
          <p:blipFill>
            <a:blip r:embed="rId3"/>
            <a:stretch>
              <a:fillRect/>
            </a:stretch>
          </p:blipFill>
          <p:spPr>
            <a:xfrm>
              <a:off x="4242928" y="2492896"/>
              <a:ext cx="3502080" cy="3355020"/>
            </a:xfrm>
            <a:prstGeom prst="rect">
              <a:avLst/>
            </a:prstGeom>
          </p:spPr>
        </p:pic>
      </p:grpSp>
      <p:pic>
        <p:nvPicPr>
          <p:cNvPr id="7" name="图片 6"/>
          <p:cNvPicPr>
            <a:picLocks noChangeAspect="1"/>
          </p:cNvPicPr>
          <p:nvPr/>
        </p:nvPicPr>
        <p:blipFill>
          <a:blip r:embed="rId4"/>
          <a:stretch>
            <a:fillRect/>
          </a:stretch>
        </p:blipFill>
        <p:spPr>
          <a:xfrm>
            <a:off x="722750" y="887233"/>
            <a:ext cx="4207879" cy="5734695"/>
          </a:xfrm>
          <a:prstGeom prst="rect">
            <a:avLst/>
          </a:prstGeom>
        </p:spPr>
      </p:pic>
      <p:sp>
        <p:nvSpPr>
          <p:cNvPr id="8" name="矩形 7"/>
          <p:cNvSpPr/>
          <p:nvPr/>
        </p:nvSpPr>
        <p:spPr>
          <a:xfrm>
            <a:off x="5718847" y="6422679"/>
            <a:ext cx="4968552" cy="276999"/>
          </a:xfrm>
          <a:prstGeom prst="rect">
            <a:avLst/>
          </a:prstGeom>
        </p:spPr>
        <p:txBody>
          <a:bodyPr wrap="square">
            <a:spAutoFit/>
          </a:bodyPr>
          <a:lstStyle/>
          <a:p>
            <a:r>
              <a:rPr lang="en-US" sz="1200" dirty="0"/>
              <a:t>https://www.inf.ethz.ch/personal/wirth/Miscellaneous/IEEE-Annals.pdf</a:t>
            </a: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51</a:t>
            </a:fld>
            <a:endParaRPr kumimoji="1" lang="zh-CN" altLang="en-US" dirty="0"/>
          </a:p>
        </p:txBody>
      </p:sp>
    </p:spTree>
    <p:extLst>
      <p:ext uri="{BB962C8B-B14F-4D97-AF65-F5344CB8AC3E}">
        <p14:creationId xmlns:p14="http://schemas.microsoft.com/office/powerpoint/2010/main" val="41029179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CCADAA-EED7-9340-89AA-17489DE0DCB2}"/>
              </a:ext>
            </a:extLst>
          </p:cNvPr>
          <p:cNvSpPr>
            <a:spLocks noGrp="1"/>
          </p:cNvSpPr>
          <p:nvPr>
            <p:ph type="title"/>
          </p:nvPr>
        </p:nvSpPr>
        <p:spPr>
          <a:xfrm>
            <a:off x="1808019" y="56287"/>
            <a:ext cx="8977746" cy="1847460"/>
          </a:xfrm>
        </p:spPr>
        <p:txBody>
          <a:bodyPr anchor="ctr"/>
          <a:lstStyle/>
          <a:p>
            <a:r>
              <a:rPr lang="zh-CN" altLang="en-US" dirty="0" smtClean="0">
                <a:latin typeface="微软雅黑" panose="020B0503020204020204" pitchFamily="34" charset="-122"/>
                <a:ea typeface="微软雅黑" panose="020B0503020204020204" pitchFamily="34" charset="-122"/>
              </a:rPr>
              <a:t>软件学科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设计和使用软件</a:t>
            </a:r>
            <a:r>
              <a:rPr lang="en-US" altLang="zh-CN" dirty="0" smtClean="0">
                <a:latin typeface="微软雅黑" panose="020B0503020204020204" pitchFamily="34" charset="-122"/>
                <a:ea typeface="微软雅黑" panose="020B0503020204020204" pitchFamily="34" charset="-122"/>
              </a:rPr>
              <a:t/>
            </a:r>
            <a:br>
              <a:rPr lang="en-US" altLang="zh-CN" dirty="0" smtClean="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及其</a:t>
            </a:r>
            <a:r>
              <a:rPr lang="zh-CN" altLang="en-US" dirty="0" smtClean="0">
                <a:latin typeface="微软雅黑" panose="020B0503020204020204" pitchFamily="34" charset="-122"/>
                <a:ea typeface="微软雅黑" panose="020B0503020204020204" pitchFamily="34" charset="-122"/>
              </a:rPr>
              <a:t>规律的学科</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AutoShape 4" descr="Process charts by Lillian and Frank Gilbreth - Published 1921 in New York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矩形 3"/>
          <p:cNvSpPr/>
          <p:nvPr/>
        </p:nvSpPr>
        <p:spPr>
          <a:xfrm>
            <a:off x="1361209" y="2021041"/>
            <a:ext cx="10287000" cy="3416320"/>
          </a:xfrm>
          <a:prstGeom prst="rect">
            <a:avLst/>
          </a:prstGeom>
        </p:spPr>
        <p:txBody>
          <a:bodyPr wrap="square">
            <a:spAutoFit/>
          </a:bodyPr>
          <a:lstStyle/>
          <a:p>
            <a:pPr>
              <a:lnSpc>
                <a:spcPct val="120000"/>
              </a:lnSpc>
            </a:pPr>
            <a:r>
              <a:rPr lang="zh-CN" altLang="en-US" sz="3600" dirty="0" smtClean="0">
                <a:latin typeface="微软雅黑" panose="020B0503020204020204" pitchFamily="34" charset="-122"/>
                <a:ea typeface="微软雅黑" panose="020B0503020204020204" pitchFamily="34" charset="-122"/>
              </a:rPr>
              <a:t>核心内容是</a:t>
            </a:r>
            <a:r>
              <a:rPr lang="zh-CN" altLang="en-US" sz="3600" b="1" dirty="0" smtClean="0">
                <a:solidFill>
                  <a:srgbClr val="FF0000"/>
                </a:solidFill>
                <a:latin typeface="微软雅黑" panose="020B0503020204020204" pitchFamily="34" charset="-122"/>
                <a:ea typeface="微软雅黑" panose="020B0503020204020204" pitchFamily="34" charset="-122"/>
              </a:rPr>
              <a:t>以计算为</a:t>
            </a:r>
            <a:r>
              <a:rPr lang="zh-CN" altLang="en-US" sz="3600" b="1" dirty="0">
                <a:solidFill>
                  <a:srgbClr val="FF0000"/>
                </a:solidFill>
                <a:latin typeface="微软雅黑" panose="020B0503020204020204" pitchFamily="34" charset="-122"/>
                <a:ea typeface="微软雅黑" panose="020B0503020204020204" pitchFamily="34" charset="-122"/>
              </a:rPr>
              <a:t>工具的“问题求解”方法论</a:t>
            </a:r>
          </a:p>
          <a:p>
            <a:pPr marL="571500" indent="-571500">
              <a:lnSpc>
                <a:spcPct val="120000"/>
              </a:lnSpc>
              <a:buFont typeface="Wingdings" panose="05000000000000000000" pitchFamily="2" charset="2"/>
              <a:buChar char="q"/>
            </a:pPr>
            <a:r>
              <a:rPr lang="zh-CN" altLang="en-US" sz="3600" dirty="0">
                <a:latin typeface="微软雅黑" panose="020B0503020204020204" pitchFamily="34" charset="-122"/>
                <a:ea typeface="微软雅黑" panose="020B0503020204020204" pitchFamily="34" charset="-122"/>
              </a:rPr>
              <a:t>理论、方法</a:t>
            </a:r>
            <a:r>
              <a:rPr lang="zh-CN" altLang="en-US" sz="3600" dirty="0" smtClean="0">
                <a:latin typeface="微软雅黑" panose="020B0503020204020204" pitchFamily="34" charset="-122"/>
                <a:ea typeface="微软雅黑" panose="020B0503020204020204" pitchFamily="34" charset="-122"/>
              </a:rPr>
              <a:t>、工具、环境、生态</a:t>
            </a:r>
            <a:endParaRPr lang="zh-CN" altLang="en-US" sz="3600" dirty="0">
              <a:latin typeface="微软雅黑" panose="020B0503020204020204" pitchFamily="34" charset="-122"/>
              <a:ea typeface="微软雅黑" panose="020B0503020204020204" pitchFamily="34" charset="-122"/>
            </a:endParaRPr>
          </a:p>
          <a:p>
            <a:pPr marL="1028700" lvl="1" indent="-571500">
              <a:lnSpc>
                <a:spcPct val="120000"/>
              </a:lnSpc>
              <a:buFont typeface="Wingdings" panose="05000000000000000000" pitchFamily="2" charset="2"/>
              <a:buChar char="q"/>
            </a:pPr>
            <a:r>
              <a:rPr lang="zh-CN" altLang="en-US" sz="3600" dirty="0">
                <a:latin typeface="微软雅黑" panose="020B0503020204020204" pitchFamily="34" charset="-122"/>
                <a:ea typeface="微软雅黑" panose="020B0503020204020204" pitchFamily="34" charset="-122"/>
              </a:rPr>
              <a:t> </a:t>
            </a:r>
            <a:r>
              <a:rPr lang="zh-CN" altLang="en-US" sz="3600" dirty="0" smtClean="0">
                <a:latin typeface="微软雅黑" panose="020B0503020204020204" pitchFamily="34" charset="-122"/>
                <a:ea typeface="微软雅黑" panose="020B0503020204020204" pitchFamily="34" charset="-122"/>
              </a:rPr>
              <a:t>效能</a:t>
            </a:r>
            <a:endParaRPr lang="en-US" altLang="zh-CN" sz="3600" dirty="0" smtClean="0">
              <a:latin typeface="微软雅黑" panose="020B0503020204020204" pitchFamily="34" charset="-122"/>
              <a:ea typeface="微软雅黑" panose="020B0503020204020204" pitchFamily="34" charset="-122"/>
            </a:endParaRPr>
          </a:p>
          <a:p>
            <a:pPr marL="1028700" lvl="1" indent="-571500">
              <a:lnSpc>
                <a:spcPct val="120000"/>
              </a:lnSpc>
              <a:buFont typeface="Wingdings" panose="05000000000000000000" pitchFamily="2" charset="2"/>
              <a:buChar char="q"/>
            </a:pPr>
            <a:r>
              <a:rPr lang="en-US" sz="3600" dirty="0" smtClean="0">
                <a:latin typeface="微软雅黑" panose="020B0503020204020204" pitchFamily="34" charset="-122"/>
                <a:ea typeface="微软雅黑" panose="020B0503020204020204" pitchFamily="34" charset="-122"/>
              </a:rPr>
              <a:t> </a:t>
            </a:r>
            <a:r>
              <a:rPr lang="zh-CN" altLang="en-US" sz="3600" dirty="0" smtClean="0">
                <a:latin typeface="微软雅黑" panose="020B0503020204020204" pitchFamily="34" charset="-122"/>
                <a:ea typeface="微软雅黑" panose="020B0503020204020204" pitchFamily="34" charset="-122"/>
              </a:rPr>
              <a:t>效率</a:t>
            </a:r>
            <a:endParaRPr lang="en-US" sz="3600" dirty="0">
              <a:latin typeface="微软雅黑" panose="020B0503020204020204" pitchFamily="34" charset="-122"/>
              <a:ea typeface="微软雅黑" panose="020B0503020204020204" pitchFamily="34" charset="-122"/>
            </a:endParaRPr>
          </a:p>
          <a:p>
            <a:pPr marL="1028700" lvl="1" indent="-571500">
              <a:lnSpc>
                <a:spcPct val="120000"/>
              </a:lnSpc>
              <a:buFont typeface="Wingdings" panose="05000000000000000000" pitchFamily="2" charset="2"/>
              <a:buChar char="q"/>
            </a:pPr>
            <a:r>
              <a:rPr lang="en-US" sz="3600" dirty="0">
                <a:latin typeface="微软雅黑" panose="020B0503020204020204" pitchFamily="34" charset="-122"/>
                <a:ea typeface="微软雅黑" panose="020B0503020204020204" pitchFamily="34" charset="-122"/>
              </a:rPr>
              <a:t> </a:t>
            </a:r>
            <a:r>
              <a:rPr lang="zh-CN" altLang="en-US" sz="3600" dirty="0" smtClean="0">
                <a:latin typeface="微软雅黑" panose="020B0503020204020204" pitchFamily="34" charset="-122"/>
                <a:ea typeface="微软雅黑" panose="020B0503020204020204" pitchFamily="34" charset="-122"/>
              </a:rPr>
              <a:t>可信</a:t>
            </a:r>
            <a:endParaRPr lang="en-US" sz="3600"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lgn="r"/>
            <a:fld id="{C41C33A7-660B-6B46-BC7E-6F7B919FC387}" type="slidenum">
              <a:rPr kumimoji="1" lang="zh-CN" altLang="en-US" smtClean="0"/>
              <a:pPr algn="r"/>
              <a:t>52</a:t>
            </a:fld>
            <a:endParaRPr kumimoji="1" lang="zh-CN" altLang="en-US" dirty="0"/>
          </a:p>
        </p:txBody>
      </p:sp>
    </p:spTree>
    <p:extLst>
      <p:ext uri="{BB962C8B-B14F-4D97-AF65-F5344CB8AC3E}">
        <p14:creationId xmlns:p14="http://schemas.microsoft.com/office/powerpoint/2010/main" val="5457632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软件科学与工程</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第一篇</a:t>
            </a:r>
            <a:endParaRPr lang="en-US" dirty="0"/>
          </a:p>
        </p:txBody>
      </p:sp>
      <p:sp>
        <p:nvSpPr>
          <p:cNvPr id="3" name="矩形 2"/>
          <p:cNvSpPr/>
          <p:nvPr/>
        </p:nvSpPr>
        <p:spPr>
          <a:xfrm>
            <a:off x="2185555" y="1222109"/>
            <a:ext cx="5171209" cy="4228850"/>
          </a:xfrm>
          <a:prstGeom prst="rect">
            <a:avLst/>
          </a:prstGeom>
        </p:spPr>
        <p:txBody>
          <a:bodyPr wrap="square">
            <a:spAutoFit/>
          </a:bodyPr>
          <a:lstStyle/>
          <a:p>
            <a:pPr>
              <a:lnSpc>
                <a:spcPct val="120000"/>
              </a:lnSpc>
            </a:pPr>
            <a:r>
              <a:rPr lang="zh-CN" altLang="en-US" sz="3200" dirty="0" smtClean="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软件的历史和现状</a:t>
            </a:r>
            <a:r>
              <a:rPr lang="zh-CN" altLang="en-US" sz="3200" dirty="0" smtClean="0">
                <a:latin typeface="微软雅黑" panose="020B0503020204020204" pitchFamily="34" charset="-122"/>
                <a:ea typeface="微软雅黑" panose="020B0503020204020204" pitchFamily="34" charset="-122"/>
              </a:rPr>
              <a:t>”</a:t>
            </a:r>
            <a:endParaRPr lang="en-US" altLang="zh-CN" sz="3200" dirty="0" smtClean="0">
              <a:latin typeface="微软雅黑" panose="020B0503020204020204" pitchFamily="34" charset="-122"/>
              <a:ea typeface="微软雅黑" panose="020B0503020204020204" pitchFamily="34" charset="-122"/>
            </a:endParaRPr>
          </a:p>
          <a:p>
            <a:pPr>
              <a:lnSpc>
                <a:spcPct val="120000"/>
              </a:lnSpc>
            </a:pPr>
            <a:endParaRPr lang="en-US" altLang="zh-CN" sz="3200" dirty="0">
              <a:latin typeface="微软雅黑" panose="020B0503020204020204" pitchFamily="34" charset="-122"/>
              <a:ea typeface="微软雅黑" panose="020B0503020204020204" pitchFamily="34" charset="-122"/>
            </a:endParaRPr>
          </a:p>
          <a:p>
            <a:pPr>
              <a:lnSpc>
                <a:spcPct val="120000"/>
              </a:lnSpc>
            </a:pPr>
            <a:r>
              <a:rPr lang="zh-CN" altLang="en-US" sz="3200" dirty="0" smtClean="0">
                <a:latin typeface="微软雅黑" panose="020B0503020204020204" pitchFamily="34" charset="-122"/>
                <a:ea typeface="微软雅黑" panose="020B0503020204020204" pitchFamily="34" charset="-122"/>
              </a:rPr>
              <a:t>第一</a:t>
            </a:r>
            <a:r>
              <a:rPr lang="zh-CN" altLang="en-US" sz="3200" dirty="0">
                <a:latin typeface="微软雅黑" panose="020B0503020204020204" pitchFamily="34" charset="-122"/>
                <a:ea typeface="微软雅黑" panose="020B0503020204020204" pitchFamily="34" charset="-122"/>
              </a:rPr>
              <a:t>章：</a:t>
            </a:r>
            <a:r>
              <a:rPr lang="zh-CN" altLang="en-US" sz="3200" dirty="0" smtClean="0">
                <a:latin typeface="微软雅黑" panose="020B0503020204020204" pitchFamily="34" charset="-122"/>
                <a:ea typeface="微软雅黑" panose="020B0503020204020204" pitchFamily="34" charset="-122"/>
              </a:rPr>
              <a:t>绪论</a:t>
            </a:r>
            <a:endParaRPr lang="en-US" altLang="zh-CN" sz="3200" dirty="0" smtClean="0">
              <a:latin typeface="微软雅黑" panose="020B0503020204020204" pitchFamily="34" charset="-122"/>
              <a:ea typeface="微软雅黑" panose="020B0503020204020204" pitchFamily="34" charset="-122"/>
            </a:endParaRPr>
          </a:p>
          <a:p>
            <a:pPr>
              <a:lnSpc>
                <a:spcPct val="120000"/>
              </a:lnSpc>
            </a:pPr>
            <a:r>
              <a:rPr lang="zh-CN" altLang="en-US" sz="3200" dirty="0" smtClean="0">
                <a:latin typeface="微软雅黑" panose="020B0503020204020204" pitchFamily="34" charset="-122"/>
                <a:ea typeface="微软雅黑" panose="020B0503020204020204" pitchFamily="34" charset="-122"/>
              </a:rPr>
              <a:t>第二</a:t>
            </a:r>
            <a:r>
              <a:rPr lang="zh-CN" altLang="en-US" sz="3200" dirty="0">
                <a:latin typeface="微软雅黑" panose="020B0503020204020204" pitchFamily="34" charset="-122"/>
                <a:ea typeface="微软雅黑" panose="020B0503020204020204" pitchFamily="34" charset="-122"/>
              </a:rPr>
              <a:t>章：程序理论与</a:t>
            </a:r>
            <a:r>
              <a:rPr lang="zh-CN" altLang="en-US" sz="3200" dirty="0" smtClean="0">
                <a:latin typeface="微软雅黑" panose="020B0503020204020204" pitchFamily="34" charset="-122"/>
                <a:ea typeface="微软雅黑" panose="020B0503020204020204" pitchFamily="34" charset="-122"/>
              </a:rPr>
              <a:t>语言</a:t>
            </a:r>
            <a:endParaRPr lang="en-US" altLang="zh-CN" sz="3200" dirty="0" smtClean="0">
              <a:latin typeface="微软雅黑" panose="020B0503020204020204" pitchFamily="34" charset="-122"/>
              <a:ea typeface="微软雅黑" panose="020B0503020204020204" pitchFamily="34" charset="-122"/>
            </a:endParaRPr>
          </a:p>
          <a:p>
            <a:pPr>
              <a:lnSpc>
                <a:spcPct val="120000"/>
              </a:lnSpc>
            </a:pPr>
            <a:r>
              <a:rPr lang="zh-CN" altLang="en-US" sz="3200" dirty="0" smtClean="0">
                <a:latin typeface="微软雅黑" panose="020B0503020204020204" pitchFamily="34" charset="-122"/>
                <a:ea typeface="微软雅黑" panose="020B0503020204020204" pitchFamily="34" charset="-122"/>
              </a:rPr>
              <a:t>第三</a:t>
            </a:r>
            <a:r>
              <a:rPr lang="zh-CN" altLang="en-US" sz="3200" dirty="0">
                <a:latin typeface="微软雅黑" panose="020B0503020204020204" pitchFamily="34" charset="-122"/>
                <a:ea typeface="微软雅黑" panose="020B0503020204020204" pitchFamily="34" charset="-122"/>
              </a:rPr>
              <a:t>篇：基础</a:t>
            </a:r>
            <a:r>
              <a:rPr lang="zh-CN" altLang="en-US" sz="3200" dirty="0" smtClean="0">
                <a:latin typeface="微软雅黑" panose="020B0503020204020204" pitchFamily="34" charset="-122"/>
                <a:ea typeface="微软雅黑" panose="020B0503020204020204" pitchFamily="34" charset="-122"/>
              </a:rPr>
              <a:t>软件</a:t>
            </a:r>
            <a:endParaRPr lang="en-US" altLang="zh-CN" sz="3200" dirty="0" smtClean="0">
              <a:latin typeface="微软雅黑" panose="020B0503020204020204" pitchFamily="34" charset="-122"/>
              <a:ea typeface="微软雅黑" panose="020B0503020204020204" pitchFamily="34" charset="-122"/>
            </a:endParaRPr>
          </a:p>
          <a:p>
            <a:pPr>
              <a:lnSpc>
                <a:spcPct val="120000"/>
              </a:lnSpc>
            </a:pPr>
            <a:r>
              <a:rPr lang="zh-CN" altLang="en-US" sz="3200" dirty="0" smtClean="0">
                <a:latin typeface="微软雅黑" panose="020B0503020204020204" pitchFamily="34" charset="-122"/>
                <a:ea typeface="微软雅黑" panose="020B0503020204020204" pitchFamily="34" charset="-122"/>
              </a:rPr>
              <a:t>第四</a:t>
            </a:r>
            <a:r>
              <a:rPr lang="zh-CN" altLang="en-US" sz="3200" dirty="0">
                <a:latin typeface="微软雅黑" panose="020B0503020204020204" pitchFamily="34" charset="-122"/>
                <a:ea typeface="微软雅黑" panose="020B0503020204020204" pitchFamily="34" charset="-122"/>
              </a:rPr>
              <a:t>章：</a:t>
            </a:r>
            <a:r>
              <a:rPr lang="zh-CN" altLang="en-US" sz="3200" dirty="0" smtClean="0">
                <a:latin typeface="微软雅黑" panose="020B0503020204020204" pitchFamily="34" charset="-122"/>
                <a:ea typeface="微软雅黑" panose="020B0503020204020204" pitchFamily="34" charset="-122"/>
              </a:rPr>
              <a:t>软件工程</a:t>
            </a:r>
            <a:endParaRPr lang="en-US" altLang="zh-CN" sz="3200" dirty="0" smtClean="0">
              <a:latin typeface="微软雅黑" panose="020B0503020204020204" pitchFamily="34" charset="-122"/>
              <a:ea typeface="微软雅黑" panose="020B0503020204020204" pitchFamily="34" charset="-122"/>
            </a:endParaRPr>
          </a:p>
          <a:p>
            <a:pPr>
              <a:lnSpc>
                <a:spcPct val="120000"/>
              </a:lnSpc>
            </a:pPr>
            <a:r>
              <a:rPr lang="zh-CN" altLang="en-US" sz="3200" dirty="0" smtClean="0">
                <a:latin typeface="微软雅黑" panose="020B0503020204020204" pitchFamily="34" charset="-122"/>
                <a:ea typeface="微软雅黑" panose="020B0503020204020204" pitchFamily="34" charset="-122"/>
              </a:rPr>
              <a:t>第五</a:t>
            </a:r>
            <a:r>
              <a:rPr lang="zh-CN" altLang="en-US" sz="3200" dirty="0">
                <a:latin typeface="微软雅黑" panose="020B0503020204020204" pitchFamily="34" charset="-122"/>
                <a:ea typeface="微软雅黑" panose="020B0503020204020204" pitchFamily="34" charset="-122"/>
              </a:rPr>
              <a:t>章：软件产业</a:t>
            </a:r>
            <a:endParaRPr lang="en-US" altLang="zh-CN" sz="3200" dirty="0" smtClean="0">
              <a:latin typeface="微软雅黑" panose="020B0503020204020204" pitchFamily="34" charset="-122"/>
              <a:ea typeface="微软雅黑" panose="020B0503020204020204" pitchFamily="34" charset="-122"/>
            </a:endParaRPr>
          </a:p>
        </p:txBody>
      </p:sp>
      <p:grpSp>
        <p:nvGrpSpPr>
          <p:cNvPr id="5" name="组 10"/>
          <p:cNvGrpSpPr/>
          <p:nvPr/>
        </p:nvGrpSpPr>
        <p:grpSpPr>
          <a:xfrm>
            <a:off x="8134046" y="1156913"/>
            <a:ext cx="3230041" cy="4359243"/>
            <a:chOff x="7887613" y="1795549"/>
            <a:chExt cx="3230041" cy="4359243"/>
          </a:xfrm>
        </p:grpSpPr>
        <p:pic>
          <p:nvPicPr>
            <p:cNvPr id="6" name="图片 5"/>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Lst>
            </a:blip>
            <a:srcRect l="9516" t="2701" r="9296" b="2629"/>
            <a:stretch/>
          </p:blipFill>
          <p:spPr>
            <a:xfrm>
              <a:off x="7887613" y="1795549"/>
              <a:ext cx="3230041" cy="4359243"/>
            </a:xfrm>
            <a:prstGeom prst="rect">
              <a:avLst/>
            </a:prstGeom>
          </p:spPr>
        </p:pic>
        <p:sp>
          <p:nvSpPr>
            <p:cNvPr id="7" name="文本框 6"/>
            <p:cNvSpPr txBox="1"/>
            <p:nvPr/>
          </p:nvSpPr>
          <p:spPr>
            <a:xfrm>
              <a:off x="8926717" y="3605838"/>
              <a:ext cx="1800493" cy="369332"/>
            </a:xfrm>
            <a:prstGeom prst="rect">
              <a:avLst/>
            </a:prstGeom>
            <a:solidFill>
              <a:srgbClr val="FFFFFA"/>
            </a:solidFill>
          </p:spPr>
          <p:txBody>
            <a:bodyPr wrap="none" rtlCol="0">
              <a:spAutoFit/>
            </a:bodyPr>
            <a:lstStyle/>
            <a:p>
              <a:r>
                <a:rPr kumimoji="1" lang="zh-CN" altLang="en-US" dirty="0">
                  <a:solidFill>
                    <a:schemeClr val="tx1">
                      <a:lumMod val="75000"/>
                      <a:lumOff val="25000"/>
                    </a:schemeClr>
                  </a:solidFill>
                  <a:latin typeface="STZhongsong" charset="-122"/>
                  <a:ea typeface="STZhongsong" charset="-122"/>
                  <a:cs typeface="STZhongsong" charset="-122"/>
                </a:rPr>
                <a:t>软件科学与工程</a:t>
              </a:r>
            </a:p>
          </p:txBody>
        </p:sp>
      </p:gr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53</a:t>
            </a:fld>
            <a:endParaRPr kumimoji="1" lang="zh-CN" altLang="en-US" dirty="0"/>
          </a:p>
        </p:txBody>
      </p:sp>
    </p:spTree>
    <p:extLst>
      <p:ext uri="{BB962C8B-B14F-4D97-AF65-F5344CB8AC3E}">
        <p14:creationId xmlns:p14="http://schemas.microsoft.com/office/powerpoint/2010/main" val="2615843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软件学报专刊</a:t>
            </a:r>
            <a:r>
              <a:rPr lang="en-US" altLang="zh-CN" dirty="0" smtClean="0"/>
              <a:t>-2019</a:t>
            </a:r>
            <a:r>
              <a:rPr lang="zh-CN" altLang="en-US" dirty="0" smtClean="0"/>
              <a:t>年第</a:t>
            </a:r>
            <a:r>
              <a:rPr lang="en-US" altLang="zh-CN" dirty="0" smtClean="0"/>
              <a:t>1</a:t>
            </a:r>
            <a:r>
              <a:rPr lang="zh-CN" altLang="en-US" dirty="0" smtClean="0"/>
              <a:t>期</a:t>
            </a:r>
            <a:endParaRPr lang="en-US" dirty="0"/>
          </a:p>
        </p:txBody>
      </p:sp>
      <p:sp>
        <p:nvSpPr>
          <p:cNvPr id="3" name="矩形 2"/>
          <p:cNvSpPr/>
          <p:nvPr/>
        </p:nvSpPr>
        <p:spPr>
          <a:xfrm>
            <a:off x="2601191" y="1201018"/>
            <a:ext cx="8517082" cy="4702121"/>
          </a:xfrm>
          <a:prstGeom prst="rect">
            <a:avLst/>
          </a:prstGeom>
        </p:spPr>
        <p:txBody>
          <a:bodyPr wrap="square">
            <a:spAutoFit/>
          </a:bodyPr>
          <a:lstStyle/>
          <a:p>
            <a:pPr>
              <a:lnSpc>
                <a:spcPct val="12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软件开发方法发展回顾与展望</a:t>
            </a:r>
            <a:endParaRPr lang="en-US" altLang="zh-CN" sz="2800" dirty="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）形式化</a:t>
            </a:r>
            <a:r>
              <a:rPr lang="zh-CN" altLang="en-US" sz="2800" dirty="0">
                <a:latin typeface="微软雅黑" panose="020B0503020204020204" pitchFamily="34" charset="-122"/>
                <a:ea typeface="微软雅黑" panose="020B0503020204020204" pitchFamily="34" charset="-122"/>
              </a:rPr>
              <a:t>方法</a:t>
            </a:r>
            <a:r>
              <a:rPr lang="zh-CN" altLang="en-US" sz="2800" dirty="0" smtClean="0">
                <a:latin typeface="微软雅黑" panose="020B0503020204020204" pitchFamily="34" charset="-122"/>
                <a:ea typeface="微软雅黑" panose="020B0503020204020204" pitchFamily="34" charset="-122"/>
              </a:rPr>
              <a:t>概貌</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程序理解</a:t>
            </a:r>
            <a:r>
              <a:rPr lang="zh-CN" altLang="en-US" sz="2800" dirty="0">
                <a:latin typeface="微软雅黑" panose="020B0503020204020204" pitchFamily="34" charset="-122"/>
                <a:ea typeface="微软雅黑" panose="020B0503020204020204" pitchFamily="34" charset="-122"/>
              </a:rPr>
              <a:t>：现状与</a:t>
            </a:r>
            <a:r>
              <a:rPr lang="zh-CN" altLang="en-US" sz="2800" dirty="0" smtClean="0">
                <a:latin typeface="微软雅黑" panose="020B0503020204020204" pitchFamily="34" charset="-122"/>
                <a:ea typeface="微软雅黑" panose="020B0503020204020204" pitchFamily="34" charset="-122"/>
              </a:rPr>
              <a:t>未来</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4</a:t>
            </a:r>
            <a:r>
              <a:rPr lang="zh-CN" altLang="en-US" sz="2800" dirty="0" smtClean="0">
                <a:latin typeface="微软雅黑" panose="020B0503020204020204" pitchFamily="34" charset="-122"/>
                <a:ea typeface="微软雅黑" panose="020B0503020204020204" pitchFamily="34" charset="-122"/>
              </a:rPr>
              <a:t>）程序</a:t>
            </a:r>
            <a:r>
              <a:rPr lang="zh-CN" altLang="en-US" sz="2800" dirty="0">
                <a:latin typeface="微软雅黑" panose="020B0503020204020204" pitchFamily="34" charset="-122"/>
                <a:ea typeface="微软雅黑" panose="020B0503020204020204" pitchFamily="34" charset="-122"/>
              </a:rPr>
              <a:t>分析研究进展</a:t>
            </a:r>
            <a:endParaRPr lang="en-US" altLang="zh-CN" sz="2800" dirty="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软件</a:t>
            </a:r>
            <a:r>
              <a:rPr lang="zh-CN" altLang="en-US" sz="2800" dirty="0">
                <a:latin typeface="微软雅黑" panose="020B0503020204020204" pitchFamily="34" charset="-122"/>
                <a:ea typeface="微软雅黑" panose="020B0503020204020204" pitchFamily="34" charset="-122"/>
              </a:rPr>
              <a:t>过程与管理方法综述</a:t>
            </a:r>
            <a:endParaRPr lang="en-US" altLang="zh-CN" sz="2800" dirty="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6</a:t>
            </a:r>
            <a:r>
              <a:rPr lang="zh-CN" altLang="en-US" sz="2800" dirty="0" smtClean="0">
                <a:latin typeface="微软雅黑" panose="020B0503020204020204" pitchFamily="34" charset="-122"/>
                <a:ea typeface="微软雅黑" panose="020B0503020204020204" pitchFamily="34" charset="-122"/>
              </a:rPr>
              <a:t>）系统软件</a:t>
            </a:r>
            <a:r>
              <a:rPr lang="zh-CN" altLang="en-US" sz="2800" dirty="0">
                <a:latin typeface="微软雅黑" panose="020B0503020204020204" pitchFamily="34" charset="-122"/>
                <a:ea typeface="微软雅黑" panose="020B0503020204020204" pitchFamily="34" charset="-122"/>
              </a:rPr>
              <a:t>新</a:t>
            </a:r>
            <a:r>
              <a:rPr lang="zh-CN" altLang="en-US" sz="2800" dirty="0" smtClean="0">
                <a:latin typeface="微软雅黑" panose="020B0503020204020204" pitchFamily="34" charset="-122"/>
                <a:ea typeface="微软雅黑" panose="020B0503020204020204" pitchFamily="34" charset="-122"/>
              </a:rPr>
              <a:t>洞察</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7</a:t>
            </a:r>
            <a:r>
              <a:rPr lang="zh-CN" altLang="en-US" sz="2800" dirty="0" smtClean="0">
                <a:latin typeface="微软雅黑" panose="020B0503020204020204" pitchFamily="34" charset="-122"/>
                <a:ea typeface="微软雅黑" panose="020B0503020204020204" pitchFamily="34" charset="-122"/>
              </a:rPr>
              <a:t>）大</a:t>
            </a:r>
            <a:r>
              <a:rPr lang="zh-CN" altLang="en-US" sz="2800" dirty="0">
                <a:latin typeface="微软雅黑" panose="020B0503020204020204" pitchFamily="34" charset="-122"/>
                <a:ea typeface="微软雅黑" panose="020B0503020204020204" pitchFamily="34" charset="-122"/>
              </a:rPr>
              <a:t>数据管理系统的历史、现状与</a:t>
            </a:r>
            <a:r>
              <a:rPr lang="zh-CN" altLang="en-US" sz="2800" dirty="0" smtClean="0">
                <a:latin typeface="微软雅黑" panose="020B0503020204020204" pitchFamily="34" charset="-122"/>
                <a:ea typeface="微软雅黑" panose="020B0503020204020204" pitchFamily="34" charset="-122"/>
              </a:rPr>
              <a:t>未来</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8</a:t>
            </a:r>
            <a:r>
              <a:rPr lang="zh-CN" altLang="en-US" sz="2800" dirty="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数据模型</a:t>
            </a:r>
            <a:r>
              <a:rPr lang="zh-CN" altLang="en-US" sz="2800" dirty="0">
                <a:latin typeface="微软雅黑" panose="020B0503020204020204" pitchFamily="34" charset="-122"/>
                <a:ea typeface="微软雅黑" panose="020B0503020204020204" pitchFamily="34" charset="-122"/>
              </a:rPr>
              <a:t>及其发展</a:t>
            </a:r>
            <a:r>
              <a:rPr lang="zh-CN" altLang="en-US" sz="2800" dirty="0" smtClean="0">
                <a:latin typeface="微软雅黑" panose="020B0503020204020204" pitchFamily="34" charset="-122"/>
                <a:ea typeface="微软雅黑" panose="020B0503020204020204" pitchFamily="34" charset="-122"/>
              </a:rPr>
              <a:t>历程</a:t>
            </a:r>
            <a:endParaRPr lang="en-US" altLang="zh-CN" sz="2800" dirty="0" smtClean="0">
              <a:latin typeface="微软雅黑" panose="020B0503020204020204" pitchFamily="34" charset="-122"/>
              <a:ea typeface="微软雅黑" panose="020B0503020204020204" pitchFamily="34" charset="-122"/>
            </a:endParaRPr>
          </a:p>
          <a:p>
            <a:pPr>
              <a:lnSpc>
                <a:spcPct val="120000"/>
              </a:lnSpc>
            </a:pPr>
            <a:r>
              <a:rPr lang="zh-CN" altLang="en-US" sz="2800" dirty="0" smtClean="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9</a:t>
            </a:r>
            <a:r>
              <a:rPr lang="zh-CN" altLang="en-US" sz="2800" dirty="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新型</a:t>
            </a:r>
            <a:r>
              <a:rPr lang="zh-CN" altLang="en-US" sz="2800" dirty="0">
                <a:latin typeface="微软雅黑" panose="020B0503020204020204" pitchFamily="34" charset="-122"/>
                <a:ea typeface="微软雅黑" panose="020B0503020204020204" pitchFamily="34" charset="-122"/>
              </a:rPr>
              <a:t>数据管理系统研究进展与</a:t>
            </a:r>
            <a:r>
              <a:rPr lang="zh-CN" altLang="en-US" sz="2800" dirty="0" smtClean="0">
                <a:latin typeface="微软雅黑" panose="020B0503020204020204" pitchFamily="34" charset="-122"/>
                <a:ea typeface="微软雅黑" panose="020B0503020204020204" pitchFamily="34" charset="-122"/>
              </a:rPr>
              <a:t>趋势</a:t>
            </a:r>
            <a:endParaRPr lang="en-US" altLang="zh-CN" sz="2800" dirty="0" smtClean="0">
              <a:latin typeface="微软雅黑" panose="020B0503020204020204" pitchFamily="34" charset="-122"/>
              <a:ea typeface="微软雅黑" panose="020B0503020204020204" pitchFamily="34" charset="-122"/>
            </a:endParaRPr>
          </a:p>
        </p:txBody>
      </p:sp>
      <p:sp>
        <p:nvSpPr>
          <p:cNvPr id="4" name="矩形 3"/>
          <p:cNvSpPr/>
          <p:nvPr/>
        </p:nvSpPr>
        <p:spPr>
          <a:xfrm>
            <a:off x="5705508" y="3244334"/>
            <a:ext cx="78098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a:t>
            </a:r>
            <a:endParaRPr lang="en-US" dirty="0"/>
          </a:p>
        </p:txBody>
      </p:sp>
      <p:sp>
        <p:nvSpPr>
          <p:cNvPr id="5" name="灯片编号占位符 4"/>
          <p:cNvSpPr>
            <a:spLocks noGrp="1"/>
          </p:cNvSpPr>
          <p:nvPr>
            <p:ph type="sldNum" sz="quarter" idx="12"/>
          </p:nvPr>
        </p:nvSpPr>
        <p:spPr/>
        <p:txBody>
          <a:bodyPr/>
          <a:lstStyle/>
          <a:p>
            <a:pPr algn="r"/>
            <a:fld id="{C41C33A7-660B-6B46-BC7E-6F7B919FC387}" type="slidenum">
              <a:rPr kumimoji="1" lang="zh-CN" altLang="en-US" smtClean="0"/>
              <a:pPr algn="r"/>
              <a:t>54</a:t>
            </a:fld>
            <a:endParaRPr kumimoji="1" lang="zh-CN" altLang="en-US" dirty="0"/>
          </a:p>
        </p:txBody>
      </p:sp>
    </p:spTree>
    <p:extLst>
      <p:ext uri="{BB962C8B-B14F-4D97-AF65-F5344CB8AC3E}">
        <p14:creationId xmlns:p14="http://schemas.microsoft.com/office/powerpoint/2010/main" val="17059891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16688"/>
            <a:ext cx="12192000" cy="914400"/>
          </a:xfrm>
        </p:spPr>
        <p:txBody>
          <a:bodyPr>
            <a:noAutofit/>
          </a:bodyPr>
          <a:lstStyle/>
          <a:p>
            <a:pPr algn="ctr"/>
            <a:r>
              <a:rPr kumimoji="1" lang="zh-CN" altLang="en-US" sz="7200" dirty="0"/>
              <a:t>大纲</a:t>
            </a:r>
          </a:p>
        </p:txBody>
      </p:sp>
      <p:sp>
        <p:nvSpPr>
          <p:cNvPr id="3" name="内容占位符 2"/>
          <p:cNvSpPr>
            <a:spLocks noGrp="1"/>
          </p:cNvSpPr>
          <p:nvPr>
            <p:ph idx="1"/>
          </p:nvPr>
        </p:nvSpPr>
        <p:spPr>
          <a:xfrm>
            <a:off x="0" y="1531088"/>
            <a:ext cx="12192000" cy="3625703"/>
          </a:xfrm>
        </p:spPr>
        <p:txBody>
          <a:bodyPr anchor="ctr" anchorCtr="0">
            <a:normAutofit/>
          </a:bodyPr>
          <a:lstStyle/>
          <a:p>
            <a:pPr>
              <a:buBlip>
                <a:blip r:embed="rId2"/>
              </a:buBlip>
            </a:pPr>
            <a:r>
              <a:rPr kumimoji="1" lang="zh-Hans" altLang="en-US" sz="6600" dirty="0"/>
              <a:t>软件</a:t>
            </a:r>
            <a:r>
              <a:rPr kumimoji="1" lang="zh-CN" altLang="en-US" sz="6600" dirty="0"/>
              <a:t>学科发展战略研究介绍</a:t>
            </a:r>
            <a:endParaRPr kumimoji="1" lang="en-US" altLang="zh-CN" sz="6600" dirty="0"/>
          </a:p>
          <a:p>
            <a:pPr>
              <a:buBlip>
                <a:blip r:embed="rId2"/>
              </a:buBlip>
            </a:pPr>
            <a:r>
              <a:rPr kumimoji="1" lang="zh-CN" altLang="en-US" sz="6600" dirty="0" smtClean="0"/>
              <a:t>软件学科历史回顾与内涵</a:t>
            </a:r>
            <a:endParaRPr kumimoji="1" lang="en-US" altLang="zh-Hans" sz="6600" dirty="0" smtClean="0"/>
          </a:p>
          <a:p>
            <a:pPr>
              <a:buBlip>
                <a:blip r:embed="rId2"/>
              </a:buBlip>
            </a:pPr>
            <a:r>
              <a:rPr kumimoji="1" lang="zh-CN" altLang="en-US" sz="6600" dirty="0" smtClean="0">
                <a:solidFill>
                  <a:srgbClr val="FF0000"/>
                </a:solidFill>
              </a:rPr>
              <a:t>软件定义一切时代的学科战略</a:t>
            </a:r>
            <a:endParaRPr kumimoji="1" lang="en-US" altLang="zh-CN" sz="6600" dirty="0">
              <a:solidFill>
                <a:srgbClr val="FF0000"/>
              </a:solidFill>
            </a:endParaRPr>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55</a:t>
            </a:fld>
            <a:endParaRPr kumimoji="1" lang="zh-CN" altLang="en-US" dirty="0"/>
          </a:p>
        </p:txBody>
      </p:sp>
    </p:spTree>
    <p:extLst>
      <p:ext uri="{BB962C8B-B14F-4D97-AF65-F5344CB8AC3E}">
        <p14:creationId xmlns:p14="http://schemas.microsoft.com/office/powerpoint/2010/main" val="27817453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立方体 141"/>
          <p:cNvSpPr/>
          <p:nvPr/>
        </p:nvSpPr>
        <p:spPr>
          <a:xfrm>
            <a:off x="181581" y="3859971"/>
            <a:ext cx="8846917" cy="2779638"/>
          </a:xfrm>
          <a:prstGeom prst="cube">
            <a:avLst>
              <a:gd name="adj" fmla="val 22210"/>
            </a:avLst>
          </a:prstGeom>
          <a:solidFill>
            <a:srgbClr val="555DF7"/>
          </a:solid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00" dirty="0">
              <a:latin typeface="微软雅黑" panose="020B0503020204020204" pitchFamily="34" charset="-122"/>
              <a:ea typeface="微软雅黑" panose="020B0503020204020204" pitchFamily="34" charset="-122"/>
              <a:cs typeface="SimHei" charset="-122"/>
            </a:endParaRPr>
          </a:p>
        </p:txBody>
      </p:sp>
      <p:sp>
        <p:nvSpPr>
          <p:cNvPr id="8" name="立方体 7"/>
          <p:cNvSpPr/>
          <p:nvPr/>
        </p:nvSpPr>
        <p:spPr>
          <a:xfrm>
            <a:off x="4404342" y="5506087"/>
            <a:ext cx="3835164" cy="972766"/>
          </a:xfrm>
          <a:prstGeom prst="cub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000" dirty="0">
                <a:solidFill>
                  <a:schemeClr val="accent6"/>
                </a:solidFill>
                <a:latin typeface="微软雅黑" panose="020B0503020204020204" pitchFamily="34" charset="-122"/>
                <a:ea typeface="微软雅黑" panose="020B0503020204020204" pitchFamily="34" charset="-122"/>
                <a:cs typeface="SimHei" charset="-122"/>
              </a:rPr>
              <a:t>网络资源</a:t>
            </a:r>
          </a:p>
        </p:txBody>
      </p:sp>
      <p:sp>
        <p:nvSpPr>
          <p:cNvPr id="2" name="标题 1"/>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软件定义的技术本质</a:t>
            </a:r>
          </a:p>
        </p:txBody>
      </p:sp>
      <p:sp>
        <p:nvSpPr>
          <p:cNvPr id="5" name="立方体 4"/>
          <p:cNvSpPr/>
          <p:nvPr/>
        </p:nvSpPr>
        <p:spPr>
          <a:xfrm>
            <a:off x="384260" y="5506087"/>
            <a:ext cx="3835164" cy="972766"/>
          </a:xfrm>
          <a:prstGeom prst="cub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000">
                <a:solidFill>
                  <a:schemeClr val="accent6"/>
                </a:solidFill>
                <a:latin typeface="微软雅黑" panose="020B0503020204020204" pitchFamily="34" charset="-122"/>
                <a:ea typeface="微软雅黑" panose="020B0503020204020204" pitchFamily="34" charset="-122"/>
                <a:cs typeface="SimHei" charset="-122"/>
              </a:rPr>
              <a:t>计算资源</a:t>
            </a:r>
          </a:p>
        </p:txBody>
      </p:sp>
      <p:sp>
        <p:nvSpPr>
          <p:cNvPr id="6" name="立方体 5"/>
          <p:cNvSpPr/>
          <p:nvPr/>
        </p:nvSpPr>
        <p:spPr>
          <a:xfrm>
            <a:off x="384260" y="4630598"/>
            <a:ext cx="3835164" cy="972766"/>
          </a:xfrm>
          <a:prstGeom prst="cub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000" dirty="0">
                <a:solidFill>
                  <a:schemeClr val="accent6"/>
                </a:solidFill>
                <a:latin typeface="微软雅黑" panose="020B0503020204020204" pitchFamily="34" charset="-122"/>
                <a:ea typeface="微软雅黑" panose="020B0503020204020204" pitchFamily="34" charset="-122"/>
                <a:cs typeface="SimHei" charset="-122"/>
              </a:rPr>
              <a:t>存储资源</a:t>
            </a:r>
          </a:p>
        </p:txBody>
      </p:sp>
      <p:sp>
        <p:nvSpPr>
          <p:cNvPr id="7" name="立方体 6"/>
          <p:cNvSpPr/>
          <p:nvPr/>
        </p:nvSpPr>
        <p:spPr>
          <a:xfrm>
            <a:off x="4442374" y="4608575"/>
            <a:ext cx="3835164" cy="972766"/>
          </a:xfrm>
          <a:prstGeom prst="cub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4000" dirty="0">
                <a:solidFill>
                  <a:schemeClr val="accent6"/>
                </a:solidFill>
                <a:latin typeface="微软雅黑" panose="020B0503020204020204" pitchFamily="34" charset="-122"/>
                <a:ea typeface="微软雅黑" panose="020B0503020204020204" pitchFamily="34" charset="-122"/>
                <a:cs typeface="SimHei" charset="-122"/>
              </a:rPr>
              <a:t>其他资源</a:t>
            </a:r>
          </a:p>
        </p:txBody>
      </p:sp>
      <p:sp>
        <p:nvSpPr>
          <p:cNvPr id="9" name="立方体 8"/>
          <p:cNvSpPr/>
          <p:nvPr/>
        </p:nvSpPr>
        <p:spPr>
          <a:xfrm>
            <a:off x="538260" y="1676880"/>
            <a:ext cx="8490237" cy="1260099"/>
          </a:xfrm>
          <a:prstGeom prst="cub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00" dirty="0">
              <a:latin typeface="微软雅黑" panose="020B0503020204020204" pitchFamily="34" charset="-122"/>
              <a:ea typeface="微软雅黑" panose="020B0503020204020204" pitchFamily="34" charset="-122"/>
              <a:cs typeface="SimHei" charset="-122"/>
            </a:endParaRPr>
          </a:p>
        </p:txBody>
      </p:sp>
      <p:sp>
        <p:nvSpPr>
          <p:cNvPr id="10" name="矩形 9"/>
          <p:cNvSpPr/>
          <p:nvPr/>
        </p:nvSpPr>
        <p:spPr>
          <a:xfrm>
            <a:off x="9270087" y="4459304"/>
            <a:ext cx="2921913" cy="1569660"/>
          </a:xfrm>
          <a:prstGeom prst="rect">
            <a:avLst/>
          </a:prstGeom>
        </p:spPr>
        <p:txBody>
          <a:bodyPr wrap="square">
            <a:spAutoFit/>
          </a:bodyPr>
          <a:lstStyle/>
          <a:p>
            <a:pPr algn="just"/>
            <a:r>
              <a:rPr lang="zh-CN" altLang="zh-CN" sz="2400" dirty="0">
                <a:latin typeface="微软雅黑" pitchFamily="34" charset="-122"/>
                <a:ea typeface="微软雅黑" pitchFamily="34" charset="-122"/>
              </a:rPr>
              <a:t>将硬件资源抽象为虚拟资源，然后由系统软件对虚拟资源进行管理和调度</a:t>
            </a:r>
            <a:endParaRPr lang="zh-CN" altLang="en-US" sz="2400" b="1" dirty="0">
              <a:solidFill>
                <a:schemeClr val="bg1"/>
              </a:solidFill>
              <a:latin typeface="微软雅黑" pitchFamily="34" charset="-122"/>
              <a:ea typeface="微软雅黑" pitchFamily="34" charset="-122"/>
            </a:endParaRPr>
          </a:p>
        </p:txBody>
      </p:sp>
      <p:sp>
        <p:nvSpPr>
          <p:cNvPr id="12" name="矩形 11"/>
          <p:cNvSpPr/>
          <p:nvPr/>
        </p:nvSpPr>
        <p:spPr>
          <a:xfrm>
            <a:off x="9293638" y="1220943"/>
            <a:ext cx="2821975" cy="2677656"/>
          </a:xfrm>
          <a:prstGeom prst="rect">
            <a:avLst/>
          </a:prstGeom>
        </p:spPr>
        <p:txBody>
          <a:bodyPr wrap="square">
            <a:spAutoFit/>
          </a:bodyPr>
          <a:lstStyle/>
          <a:p>
            <a:pPr algn="just"/>
            <a:r>
              <a:rPr lang="zh-CN" altLang="en-US" sz="2400" dirty="0">
                <a:latin typeface="微软雅黑" pitchFamily="34" charset="-122"/>
                <a:ea typeface="微软雅黑" pitchFamily="34" charset="-122"/>
              </a:rPr>
              <a:t>在硬件资源虚拟化的基础上，用户可编写应用程序，访问资源所提供的服务，进而改变资源的行为，满足应用对资源的多样需求</a:t>
            </a:r>
            <a:endParaRPr lang="zh-CN" altLang="en-US" sz="2400" b="1" dirty="0">
              <a:solidFill>
                <a:schemeClr val="bg1"/>
              </a:solidFill>
              <a:latin typeface="微软雅黑" pitchFamily="34" charset="-122"/>
              <a:ea typeface="微软雅黑" pitchFamily="34" charset="-122"/>
            </a:endParaRPr>
          </a:p>
        </p:txBody>
      </p:sp>
      <p:sp>
        <p:nvSpPr>
          <p:cNvPr id="13" name="文本框 12"/>
          <p:cNvSpPr txBox="1"/>
          <p:nvPr/>
        </p:nvSpPr>
        <p:spPr>
          <a:xfrm>
            <a:off x="8537815" y="3747307"/>
            <a:ext cx="853119" cy="2492990"/>
          </a:xfrm>
          <a:prstGeom prst="rect">
            <a:avLst/>
          </a:prstGeom>
          <a:noFill/>
        </p:spPr>
        <p:txBody>
          <a:bodyPr wrap="none" rtlCol="0">
            <a:spAutoFit/>
          </a:bodyPr>
          <a:lstStyle/>
          <a:p>
            <a:r>
              <a:rPr kumimoji="1" lang="en-US" altLang="zh-CN" sz="15600">
                <a:solidFill>
                  <a:srgbClr val="FFC000"/>
                </a:solidFill>
                <a:latin typeface="微软雅黑" panose="020B0503020204020204" pitchFamily="34" charset="-122"/>
                <a:ea typeface="微软雅黑" panose="020B0503020204020204" pitchFamily="34" charset="-122"/>
              </a:rPr>
              <a:t>}</a:t>
            </a:r>
            <a:endParaRPr kumimoji="1" lang="zh-CN" altLang="en-US" sz="15600" dirty="0">
              <a:solidFill>
                <a:srgbClr val="FFC000"/>
              </a:solidFill>
              <a:latin typeface="微软雅黑" panose="020B0503020204020204" pitchFamily="34" charset="-122"/>
              <a:ea typeface="微软雅黑" panose="020B0503020204020204" pitchFamily="34" charset="-122"/>
            </a:endParaRPr>
          </a:p>
        </p:txBody>
      </p:sp>
      <p:sp>
        <p:nvSpPr>
          <p:cNvPr id="14" name="TextBox 3"/>
          <p:cNvSpPr>
            <a:spLocks noChangeArrowheads="1"/>
          </p:cNvSpPr>
          <p:nvPr/>
        </p:nvSpPr>
        <p:spPr bwMode="auto">
          <a:xfrm>
            <a:off x="3454814" y="2170883"/>
            <a:ext cx="5099050" cy="674687"/>
          </a:xfrm>
          <a:prstGeom prst="roundRect">
            <a:avLst>
              <a:gd name="adj" fmla="val 12704"/>
            </a:avLst>
          </a:prstGeom>
          <a:noFill/>
          <a:ln>
            <a:noFill/>
          </a:ln>
        </p:spPr>
        <p:txBody>
          <a:bodyPr wrap="none" anchor="b"/>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eaLnBrk="1" hangingPunct="1"/>
            <a:endParaRPr lang="en-US" altLang="zh-CN" sz="1100">
              <a:solidFill>
                <a:schemeClr val="bg1"/>
              </a:solidFill>
              <a:latin typeface="微软雅黑" panose="020B0503020204020204" pitchFamily="34" charset="-122"/>
              <a:ea typeface="微软雅黑" panose="020B0503020204020204" pitchFamily="34" charset="-122"/>
            </a:endParaRPr>
          </a:p>
        </p:txBody>
      </p:sp>
      <p:cxnSp>
        <p:nvCxnSpPr>
          <p:cNvPr id="15" name="Straight Connector 86"/>
          <p:cNvCxnSpPr/>
          <p:nvPr/>
        </p:nvCxnSpPr>
        <p:spPr bwMode="auto">
          <a:xfrm flipV="1">
            <a:off x="7002876" y="2464570"/>
            <a:ext cx="217488" cy="28733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 name="Oval 82"/>
          <p:cNvSpPr>
            <a:spLocks noChangeArrowheads="1"/>
          </p:cNvSpPr>
          <p:nvPr/>
        </p:nvSpPr>
        <p:spPr bwMode="auto">
          <a:xfrm>
            <a:off x="3946939" y="2288358"/>
            <a:ext cx="115887"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7" name="Oval 85"/>
          <p:cNvSpPr>
            <a:spLocks noChangeArrowheads="1"/>
          </p:cNvSpPr>
          <p:nvPr/>
        </p:nvSpPr>
        <p:spPr bwMode="auto">
          <a:xfrm>
            <a:off x="3600864" y="2388370"/>
            <a:ext cx="115887"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8" name="Oval 86"/>
          <p:cNvSpPr>
            <a:spLocks noChangeArrowheads="1"/>
          </p:cNvSpPr>
          <p:nvPr/>
        </p:nvSpPr>
        <p:spPr bwMode="auto">
          <a:xfrm>
            <a:off x="4254914" y="2418533"/>
            <a:ext cx="115887"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19" name="Straight Connector 185"/>
          <p:cNvCxnSpPr>
            <a:cxnSpLocks noChangeShapeType="1"/>
          </p:cNvCxnSpPr>
          <p:nvPr/>
        </p:nvCxnSpPr>
        <p:spPr bwMode="auto">
          <a:xfrm flipV="1">
            <a:off x="3711989" y="2340745"/>
            <a:ext cx="223837" cy="635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20" name="Straight Connector 143"/>
          <p:cNvCxnSpPr/>
          <p:nvPr/>
        </p:nvCxnSpPr>
        <p:spPr bwMode="auto">
          <a:xfrm flipV="1">
            <a:off x="3713576" y="2340745"/>
            <a:ext cx="233363" cy="8255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144"/>
          <p:cNvCxnSpPr/>
          <p:nvPr/>
        </p:nvCxnSpPr>
        <p:spPr bwMode="auto">
          <a:xfrm>
            <a:off x="3716751" y="2440758"/>
            <a:ext cx="538163" cy="3016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145"/>
          <p:cNvCxnSpPr/>
          <p:nvPr/>
        </p:nvCxnSpPr>
        <p:spPr bwMode="auto">
          <a:xfrm flipH="1" flipV="1">
            <a:off x="4062826" y="2340745"/>
            <a:ext cx="209550" cy="9207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 name="Oval 89"/>
          <p:cNvSpPr>
            <a:spLocks noChangeArrowheads="1"/>
          </p:cNvSpPr>
          <p:nvPr/>
        </p:nvSpPr>
        <p:spPr bwMode="auto">
          <a:xfrm>
            <a:off x="5547139" y="2318520"/>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24" name="Oval 89"/>
          <p:cNvSpPr>
            <a:spLocks noChangeArrowheads="1"/>
          </p:cNvSpPr>
          <p:nvPr/>
        </p:nvSpPr>
        <p:spPr bwMode="auto">
          <a:xfrm>
            <a:off x="5705889" y="2455045"/>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25" name="Straight Connector 137"/>
          <p:cNvCxnSpPr/>
          <p:nvPr/>
        </p:nvCxnSpPr>
        <p:spPr bwMode="auto">
          <a:xfrm flipV="1">
            <a:off x="5253451" y="2366145"/>
            <a:ext cx="293688" cy="5873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138"/>
          <p:cNvCxnSpPr/>
          <p:nvPr/>
        </p:nvCxnSpPr>
        <p:spPr bwMode="auto">
          <a:xfrm flipH="1" flipV="1">
            <a:off x="5609051" y="2413770"/>
            <a:ext cx="107950" cy="5556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7" name="Oval 83"/>
          <p:cNvSpPr>
            <a:spLocks noChangeArrowheads="1"/>
          </p:cNvSpPr>
          <p:nvPr/>
        </p:nvSpPr>
        <p:spPr bwMode="auto">
          <a:xfrm>
            <a:off x="4678776" y="2242320"/>
            <a:ext cx="115888"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28" name="Straight Connector 128"/>
          <p:cNvCxnSpPr/>
          <p:nvPr/>
        </p:nvCxnSpPr>
        <p:spPr bwMode="auto">
          <a:xfrm flipH="1" flipV="1">
            <a:off x="4781964" y="2332808"/>
            <a:ext cx="77787" cy="635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129"/>
          <p:cNvCxnSpPr/>
          <p:nvPr/>
        </p:nvCxnSpPr>
        <p:spPr bwMode="auto">
          <a:xfrm flipV="1">
            <a:off x="4788314" y="2305820"/>
            <a:ext cx="346075" cy="476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130"/>
          <p:cNvCxnSpPr/>
          <p:nvPr/>
        </p:nvCxnSpPr>
        <p:spPr bwMode="auto">
          <a:xfrm flipV="1">
            <a:off x="4929601" y="2313758"/>
            <a:ext cx="225425" cy="1016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1" name="Oval 83"/>
          <p:cNvSpPr>
            <a:spLocks noChangeArrowheads="1"/>
          </p:cNvSpPr>
          <p:nvPr/>
        </p:nvSpPr>
        <p:spPr bwMode="auto">
          <a:xfrm>
            <a:off x="4329526" y="2305820"/>
            <a:ext cx="117475"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32" name="Straight Connector 132"/>
          <p:cNvCxnSpPr/>
          <p:nvPr/>
        </p:nvCxnSpPr>
        <p:spPr bwMode="auto">
          <a:xfrm flipH="1">
            <a:off x="4443826" y="2294708"/>
            <a:ext cx="234950" cy="381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133"/>
          <p:cNvCxnSpPr/>
          <p:nvPr/>
        </p:nvCxnSpPr>
        <p:spPr bwMode="auto">
          <a:xfrm flipH="1" flipV="1">
            <a:off x="4447001" y="2358208"/>
            <a:ext cx="398463" cy="7461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4" name="Oval 88"/>
          <p:cNvSpPr>
            <a:spLocks noChangeArrowheads="1"/>
          </p:cNvSpPr>
          <p:nvPr/>
        </p:nvSpPr>
        <p:spPr bwMode="auto">
          <a:xfrm rot="11709591">
            <a:off x="4273964" y="2585220"/>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35" name="Straight Connector 114"/>
          <p:cNvCxnSpPr/>
          <p:nvPr/>
        </p:nvCxnSpPr>
        <p:spPr bwMode="auto">
          <a:xfrm flipH="1">
            <a:off x="3994564" y="2656658"/>
            <a:ext cx="288925" cy="1587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115"/>
          <p:cNvCxnSpPr/>
          <p:nvPr/>
        </p:nvCxnSpPr>
        <p:spPr bwMode="auto">
          <a:xfrm>
            <a:off x="3883439" y="2512195"/>
            <a:ext cx="53975" cy="13017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7" name="Oval 88"/>
          <p:cNvSpPr>
            <a:spLocks noChangeArrowheads="1"/>
          </p:cNvSpPr>
          <p:nvPr/>
        </p:nvSpPr>
        <p:spPr bwMode="auto">
          <a:xfrm>
            <a:off x="4408901" y="2564583"/>
            <a:ext cx="115888"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38" name="Oval 89"/>
          <p:cNvSpPr>
            <a:spLocks noChangeArrowheads="1"/>
          </p:cNvSpPr>
          <p:nvPr/>
        </p:nvSpPr>
        <p:spPr bwMode="auto">
          <a:xfrm>
            <a:off x="4772439" y="2497908"/>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39" name="Oval 89"/>
          <p:cNvSpPr>
            <a:spLocks noChangeArrowheads="1"/>
          </p:cNvSpPr>
          <p:nvPr/>
        </p:nvSpPr>
        <p:spPr bwMode="auto">
          <a:xfrm>
            <a:off x="4931189" y="2634433"/>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40" name="Straight Connector 109"/>
          <p:cNvCxnSpPr/>
          <p:nvPr/>
        </p:nvCxnSpPr>
        <p:spPr bwMode="auto">
          <a:xfrm flipV="1">
            <a:off x="4524789" y="2545533"/>
            <a:ext cx="247650" cy="6667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110"/>
          <p:cNvCxnSpPr/>
          <p:nvPr/>
        </p:nvCxnSpPr>
        <p:spPr bwMode="auto">
          <a:xfrm flipH="1" flipV="1">
            <a:off x="4874039" y="2578870"/>
            <a:ext cx="69850" cy="6985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100"/>
          <p:cNvCxnSpPr/>
          <p:nvPr/>
        </p:nvCxnSpPr>
        <p:spPr bwMode="auto">
          <a:xfrm flipH="1" flipV="1">
            <a:off x="6434551" y="2418533"/>
            <a:ext cx="193675"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101"/>
          <p:cNvCxnSpPr/>
          <p:nvPr/>
        </p:nvCxnSpPr>
        <p:spPr bwMode="auto">
          <a:xfrm flipV="1">
            <a:off x="6405976" y="2296295"/>
            <a:ext cx="80963" cy="9525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102"/>
          <p:cNvCxnSpPr/>
          <p:nvPr/>
        </p:nvCxnSpPr>
        <p:spPr bwMode="auto">
          <a:xfrm flipH="1" flipV="1">
            <a:off x="6504401" y="2277245"/>
            <a:ext cx="157163" cy="12382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105"/>
          <p:cNvCxnSpPr/>
          <p:nvPr/>
        </p:nvCxnSpPr>
        <p:spPr bwMode="auto">
          <a:xfrm flipH="1">
            <a:off x="6444076" y="2432820"/>
            <a:ext cx="203200" cy="12858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6" name="Oval 83"/>
          <p:cNvSpPr>
            <a:spLocks noChangeArrowheads="1"/>
          </p:cNvSpPr>
          <p:nvPr/>
        </p:nvSpPr>
        <p:spPr bwMode="auto">
          <a:xfrm>
            <a:off x="7026689" y="2304233"/>
            <a:ext cx="115887"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47" name="Oval 84"/>
          <p:cNvSpPr>
            <a:spLocks noChangeArrowheads="1"/>
          </p:cNvSpPr>
          <p:nvPr/>
        </p:nvSpPr>
        <p:spPr bwMode="auto">
          <a:xfrm>
            <a:off x="7482301" y="2313758"/>
            <a:ext cx="115888"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48" name="Oval 87"/>
          <p:cNvSpPr>
            <a:spLocks noChangeArrowheads="1"/>
          </p:cNvSpPr>
          <p:nvPr/>
        </p:nvSpPr>
        <p:spPr bwMode="auto">
          <a:xfrm>
            <a:off x="7183851" y="2434408"/>
            <a:ext cx="117475"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49" name="Straight Connector 91"/>
          <p:cNvCxnSpPr/>
          <p:nvPr/>
        </p:nvCxnSpPr>
        <p:spPr bwMode="auto">
          <a:xfrm flipH="1" flipV="1">
            <a:off x="7126701" y="2393133"/>
            <a:ext cx="115888" cy="4127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92"/>
          <p:cNvCxnSpPr/>
          <p:nvPr/>
        </p:nvCxnSpPr>
        <p:spPr bwMode="auto">
          <a:xfrm>
            <a:off x="7158451" y="2356620"/>
            <a:ext cx="307975" cy="952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93"/>
          <p:cNvCxnSpPr/>
          <p:nvPr/>
        </p:nvCxnSpPr>
        <p:spPr bwMode="auto">
          <a:xfrm flipV="1">
            <a:off x="7283864" y="2402658"/>
            <a:ext cx="214312" cy="4762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95"/>
          <p:cNvCxnSpPr/>
          <p:nvPr/>
        </p:nvCxnSpPr>
        <p:spPr bwMode="auto">
          <a:xfrm flipH="1">
            <a:off x="6875876" y="2356620"/>
            <a:ext cx="150813" cy="4762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96"/>
          <p:cNvCxnSpPr/>
          <p:nvPr/>
        </p:nvCxnSpPr>
        <p:spPr bwMode="auto">
          <a:xfrm flipH="1" flipV="1">
            <a:off x="6909214" y="2420120"/>
            <a:ext cx="274637" cy="6667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4" name="Oval 86"/>
          <p:cNvSpPr>
            <a:spLocks noChangeArrowheads="1"/>
          </p:cNvSpPr>
          <p:nvPr/>
        </p:nvSpPr>
        <p:spPr bwMode="auto">
          <a:xfrm rot="16833728" flipH="1">
            <a:off x="7202901" y="2437583"/>
            <a:ext cx="26987" cy="77788"/>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55" name="Straight Connector 278"/>
          <p:cNvCxnSpPr>
            <a:cxnSpLocks noChangeShapeType="1"/>
          </p:cNvCxnSpPr>
          <p:nvPr/>
        </p:nvCxnSpPr>
        <p:spPr bwMode="auto">
          <a:xfrm flipH="1" flipV="1">
            <a:off x="6891751" y="2616970"/>
            <a:ext cx="58738" cy="1254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56" name="Straight Connector 85"/>
          <p:cNvCxnSpPr/>
          <p:nvPr/>
        </p:nvCxnSpPr>
        <p:spPr bwMode="auto">
          <a:xfrm flipH="1" flipV="1">
            <a:off x="6904451" y="2607445"/>
            <a:ext cx="68263" cy="7937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87"/>
          <p:cNvCxnSpPr/>
          <p:nvPr/>
        </p:nvCxnSpPr>
        <p:spPr bwMode="auto">
          <a:xfrm flipH="1">
            <a:off x="6967951" y="2462983"/>
            <a:ext cx="223838" cy="10636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8" name="Oval 88"/>
          <p:cNvSpPr>
            <a:spLocks noChangeArrowheads="1"/>
          </p:cNvSpPr>
          <p:nvPr/>
        </p:nvSpPr>
        <p:spPr bwMode="auto">
          <a:xfrm>
            <a:off x="7418801" y="2605858"/>
            <a:ext cx="115888"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59" name="Straight Connector 79"/>
          <p:cNvCxnSpPr/>
          <p:nvPr/>
        </p:nvCxnSpPr>
        <p:spPr bwMode="auto">
          <a:xfrm flipV="1">
            <a:off x="7547389" y="2588395"/>
            <a:ext cx="277812" cy="6508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80"/>
          <p:cNvCxnSpPr/>
          <p:nvPr/>
        </p:nvCxnSpPr>
        <p:spPr bwMode="auto">
          <a:xfrm flipH="1" flipV="1">
            <a:off x="7849014" y="2612208"/>
            <a:ext cx="122237" cy="889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1" name="Oval 89"/>
          <p:cNvSpPr>
            <a:spLocks noChangeArrowheads="1"/>
          </p:cNvSpPr>
          <p:nvPr/>
        </p:nvSpPr>
        <p:spPr bwMode="auto">
          <a:xfrm>
            <a:off x="5934489" y="2701108"/>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62" name="Straight Connector 74"/>
          <p:cNvCxnSpPr/>
          <p:nvPr/>
        </p:nvCxnSpPr>
        <p:spPr bwMode="auto">
          <a:xfrm flipV="1">
            <a:off x="5520151" y="2623320"/>
            <a:ext cx="254000" cy="4762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75"/>
          <p:cNvCxnSpPr/>
          <p:nvPr/>
        </p:nvCxnSpPr>
        <p:spPr bwMode="auto">
          <a:xfrm flipH="1" flipV="1">
            <a:off x="5874164" y="2647133"/>
            <a:ext cx="71437" cy="6826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4" name="Oval 89"/>
          <p:cNvSpPr>
            <a:spLocks noChangeArrowheads="1"/>
          </p:cNvSpPr>
          <p:nvPr/>
        </p:nvSpPr>
        <p:spPr bwMode="auto">
          <a:xfrm rot="10608112">
            <a:off x="6032914" y="2564583"/>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65" name="Straight Connector 69"/>
          <p:cNvCxnSpPr/>
          <p:nvPr/>
        </p:nvCxnSpPr>
        <p:spPr bwMode="auto">
          <a:xfrm flipH="1">
            <a:off x="6280564" y="2672533"/>
            <a:ext cx="273050" cy="6985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70"/>
          <p:cNvCxnSpPr/>
          <p:nvPr/>
        </p:nvCxnSpPr>
        <p:spPr bwMode="auto">
          <a:xfrm>
            <a:off x="6134514" y="2634433"/>
            <a:ext cx="115887" cy="9525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7" name="Oval 89"/>
          <p:cNvSpPr>
            <a:spLocks noChangeArrowheads="1"/>
          </p:cNvSpPr>
          <p:nvPr/>
        </p:nvSpPr>
        <p:spPr bwMode="auto">
          <a:xfrm>
            <a:off x="5893214" y="2247083"/>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68" name="Oval 89"/>
          <p:cNvSpPr>
            <a:spLocks noChangeArrowheads="1"/>
          </p:cNvSpPr>
          <p:nvPr/>
        </p:nvSpPr>
        <p:spPr bwMode="auto">
          <a:xfrm>
            <a:off x="6051964" y="2383608"/>
            <a:ext cx="115887" cy="96837"/>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69" name="Straight Connector 64"/>
          <p:cNvCxnSpPr/>
          <p:nvPr/>
        </p:nvCxnSpPr>
        <p:spPr bwMode="auto">
          <a:xfrm flipV="1">
            <a:off x="5659851" y="2294708"/>
            <a:ext cx="233363" cy="5397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5"/>
          <p:cNvCxnSpPr/>
          <p:nvPr/>
        </p:nvCxnSpPr>
        <p:spPr bwMode="auto">
          <a:xfrm flipH="1" flipV="1">
            <a:off x="5956714" y="2342333"/>
            <a:ext cx="106362" cy="5556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267"/>
          <p:cNvCxnSpPr/>
          <p:nvPr/>
        </p:nvCxnSpPr>
        <p:spPr bwMode="auto">
          <a:xfrm flipV="1">
            <a:off x="7890289" y="2378845"/>
            <a:ext cx="160337" cy="17462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270"/>
          <p:cNvCxnSpPr/>
          <p:nvPr/>
        </p:nvCxnSpPr>
        <p:spPr bwMode="auto">
          <a:xfrm flipH="1" flipV="1">
            <a:off x="8122064" y="2359795"/>
            <a:ext cx="134937" cy="2413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4" name="Oval 88"/>
          <p:cNvSpPr>
            <a:spLocks noChangeArrowheads="1"/>
          </p:cNvSpPr>
          <p:nvPr/>
        </p:nvSpPr>
        <p:spPr bwMode="auto">
          <a:xfrm>
            <a:off x="6861589" y="2558233"/>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75" name="Oval 88"/>
          <p:cNvSpPr>
            <a:spLocks noChangeArrowheads="1"/>
          </p:cNvSpPr>
          <p:nvPr/>
        </p:nvSpPr>
        <p:spPr bwMode="auto">
          <a:xfrm>
            <a:off x="6945726" y="2675708"/>
            <a:ext cx="115888"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76" name="Oval 88"/>
          <p:cNvSpPr>
            <a:spLocks noChangeArrowheads="1"/>
          </p:cNvSpPr>
          <p:nvPr/>
        </p:nvSpPr>
        <p:spPr bwMode="auto">
          <a:xfrm rot="10608112">
            <a:off x="6545676" y="2609033"/>
            <a:ext cx="115888"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77" name="Oval 88"/>
          <p:cNvSpPr>
            <a:spLocks noChangeArrowheads="1"/>
          </p:cNvSpPr>
          <p:nvPr/>
        </p:nvSpPr>
        <p:spPr bwMode="auto">
          <a:xfrm rot="10608112">
            <a:off x="6447251" y="2240733"/>
            <a:ext cx="115888"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78" name="Oval 89"/>
          <p:cNvSpPr>
            <a:spLocks noChangeArrowheads="1"/>
          </p:cNvSpPr>
          <p:nvPr/>
        </p:nvSpPr>
        <p:spPr bwMode="auto">
          <a:xfrm>
            <a:off x="7782339" y="2539183"/>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79" name="Oval 89"/>
          <p:cNvSpPr>
            <a:spLocks noChangeArrowheads="1"/>
          </p:cNvSpPr>
          <p:nvPr/>
        </p:nvSpPr>
        <p:spPr bwMode="auto">
          <a:xfrm>
            <a:off x="7941089" y="2675708"/>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80" name="Oval 89"/>
          <p:cNvSpPr>
            <a:spLocks noChangeArrowheads="1"/>
          </p:cNvSpPr>
          <p:nvPr/>
        </p:nvSpPr>
        <p:spPr bwMode="auto">
          <a:xfrm>
            <a:off x="8042689" y="2297883"/>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81" name="Oval 89"/>
          <p:cNvSpPr>
            <a:spLocks noChangeArrowheads="1"/>
          </p:cNvSpPr>
          <p:nvPr/>
        </p:nvSpPr>
        <p:spPr bwMode="auto">
          <a:xfrm>
            <a:off x="8201439" y="2566170"/>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82" name="Oval 83"/>
          <p:cNvSpPr>
            <a:spLocks noChangeArrowheads="1"/>
          </p:cNvSpPr>
          <p:nvPr/>
        </p:nvSpPr>
        <p:spPr bwMode="auto">
          <a:xfrm>
            <a:off x="6793326" y="2366145"/>
            <a:ext cx="115888" cy="106363"/>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83" name="Straight Connector 80"/>
          <p:cNvCxnSpPr/>
          <p:nvPr/>
        </p:nvCxnSpPr>
        <p:spPr bwMode="auto">
          <a:xfrm flipH="1" flipV="1">
            <a:off x="6391689" y="2393133"/>
            <a:ext cx="14287" cy="18097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4" name="Oval 88"/>
          <p:cNvSpPr>
            <a:spLocks noChangeArrowheads="1"/>
          </p:cNvSpPr>
          <p:nvPr/>
        </p:nvSpPr>
        <p:spPr bwMode="auto">
          <a:xfrm rot="10608112">
            <a:off x="6350414" y="2528070"/>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85" name="Oval 88"/>
          <p:cNvSpPr>
            <a:spLocks noChangeArrowheads="1"/>
          </p:cNvSpPr>
          <p:nvPr/>
        </p:nvSpPr>
        <p:spPr bwMode="auto">
          <a:xfrm rot="10608112">
            <a:off x="6328189" y="2351858"/>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86" name="Oval 89"/>
          <p:cNvSpPr>
            <a:spLocks noChangeArrowheads="1"/>
          </p:cNvSpPr>
          <p:nvPr/>
        </p:nvSpPr>
        <p:spPr bwMode="auto">
          <a:xfrm rot="10608112">
            <a:off x="6210714" y="2697933"/>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87" name="Oval 88"/>
          <p:cNvSpPr>
            <a:spLocks noChangeArrowheads="1"/>
          </p:cNvSpPr>
          <p:nvPr/>
        </p:nvSpPr>
        <p:spPr bwMode="auto">
          <a:xfrm>
            <a:off x="5412201" y="2631258"/>
            <a:ext cx="115888"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88" name="Oval 89"/>
          <p:cNvSpPr>
            <a:spLocks noChangeArrowheads="1"/>
          </p:cNvSpPr>
          <p:nvPr/>
        </p:nvSpPr>
        <p:spPr bwMode="auto">
          <a:xfrm>
            <a:off x="5775739" y="2564583"/>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89" name="Oval 88"/>
          <p:cNvSpPr>
            <a:spLocks noChangeArrowheads="1"/>
          </p:cNvSpPr>
          <p:nvPr/>
        </p:nvSpPr>
        <p:spPr bwMode="auto">
          <a:xfrm>
            <a:off x="5183601" y="2385195"/>
            <a:ext cx="115888"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90" name="Oval 84"/>
          <p:cNvSpPr>
            <a:spLocks noChangeArrowheads="1"/>
          </p:cNvSpPr>
          <p:nvPr/>
        </p:nvSpPr>
        <p:spPr bwMode="auto">
          <a:xfrm>
            <a:off x="5134389" y="2251845"/>
            <a:ext cx="115887" cy="106363"/>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91" name="Oval 89"/>
          <p:cNvSpPr>
            <a:spLocks noChangeArrowheads="1"/>
          </p:cNvSpPr>
          <p:nvPr/>
        </p:nvSpPr>
        <p:spPr bwMode="auto">
          <a:xfrm rot="11709591">
            <a:off x="3880264" y="2612208"/>
            <a:ext cx="115887"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92" name="Oval 89"/>
          <p:cNvSpPr>
            <a:spLocks noChangeArrowheads="1"/>
          </p:cNvSpPr>
          <p:nvPr/>
        </p:nvSpPr>
        <p:spPr bwMode="auto">
          <a:xfrm rot="11709591">
            <a:off x="3815176" y="2464570"/>
            <a:ext cx="115888"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93" name="Oval 87"/>
          <p:cNvSpPr>
            <a:spLocks noChangeArrowheads="1"/>
          </p:cNvSpPr>
          <p:nvPr/>
        </p:nvSpPr>
        <p:spPr bwMode="auto">
          <a:xfrm>
            <a:off x="4845464" y="2380433"/>
            <a:ext cx="115887"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94" name="Oval 88"/>
          <p:cNvSpPr>
            <a:spLocks noChangeArrowheads="1"/>
          </p:cNvSpPr>
          <p:nvPr/>
        </p:nvSpPr>
        <p:spPr bwMode="auto">
          <a:xfrm rot="10608112">
            <a:off x="6628226" y="2358208"/>
            <a:ext cx="115888"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95" name="Straight Connector 643"/>
          <p:cNvCxnSpPr/>
          <p:nvPr/>
        </p:nvCxnSpPr>
        <p:spPr bwMode="auto">
          <a:xfrm flipV="1">
            <a:off x="1781775" y="2339197"/>
            <a:ext cx="279400" cy="635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644"/>
          <p:cNvCxnSpPr/>
          <p:nvPr/>
        </p:nvCxnSpPr>
        <p:spPr bwMode="auto">
          <a:xfrm flipH="1" flipV="1">
            <a:off x="2138963" y="2361422"/>
            <a:ext cx="101600" cy="8096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97" name="Oval 84"/>
          <p:cNvSpPr>
            <a:spLocks noChangeArrowheads="1"/>
          </p:cNvSpPr>
          <p:nvPr/>
        </p:nvSpPr>
        <p:spPr bwMode="auto">
          <a:xfrm>
            <a:off x="1643663" y="2226484"/>
            <a:ext cx="117475"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98" name="Straight Connector 648"/>
          <p:cNvCxnSpPr/>
          <p:nvPr/>
        </p:nvCxnSpPr>
        <p:spPr bwMode="auto">
          <a:xfrm flipH="1" flipV="1">
            <a:off x="1265838" y="2285222"/>
            <a:ext cx="103187" cy="11588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649"/>
          <p:cNvCxnSpPr/>
          <p:nvPr/>
        </p:nvCxnSpPr>
        <p:spPr bwMode="auto">
          <a:xfrm flipV="1">
            <a:off x="1292825" y="2278872"/>
            <a:ext cx="350838" cy="476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650"/>
          <p:cNvCxnSpPr/>
          <p:nvPr/>
        </p:nvCxnSpPr>
        <p:spPr bwMode="auto">
          <a:xfrm flipV="1">
            <a:off x="1445225" y="2296334"/>
            <a:ext cx="215900" cy="9842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652"/>
          <p:cNvCxnSpPr/>
          <p:nvPr/>
        </p:nvCxnSpPr>
        <p:spPr bwMode="auto">
          <a:xfrm flipH="1">
            <a:off x="967388" y="2269347"/>
            <a:ext cx="214312" cy="3968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653"/>
          <p:cNvCxnSpPr/>
          <p:nvPr/>
        </p:nvCxnSpPr>
        <p:spPr bwMode="auto">
          <a:xfrm flipH="1" flipV="1">
            <a:off x="1003900" y="2331259"/>
            <a:ext cx="347663" cy="762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3" name="Oval 88"/>
          <p:cNvSpPr>
            <a:spLocks noChangeArrowheads="1"/>
          </p:cNvSpPr>
          <p:nvPr/>
        </p:nvSpPr>
        <p:spPr bwMode="auto">
          <a:xfrm rot="11709591">
            <a:off x="895950" y="2543984"/>
            <a:ext cx="119063"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104" name="Straight Connector 662"/>
          <p:cNvCxnSpPr/>
          <p:nvPr/>
        </p:nvCxnSpPr>
        <p:spPr bwMode="auto">
          <a:xfrm flipV="1">
            <a:off x="1026125" y="2518584"/>
            <a:ext cx="250825" cy="6667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Straight Connector 663"/>
          <p:cNvCxnSpPr/>
          <p:nvPr/>
        </p:nvCxnSpPr>
        <p:spPr bwMode="auto">
          <a:xfrm flipH="1" flipV="1">
            <a:off x="1376963" y="2551922"/>
            <a:ext cx="77787" cy="6985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 name="Straight Connector 664"/>
          <p:cNvCxnSpPr>
            <a:cxnSpLocks noChangeShapeType="1"/>
          </p:cNvCxnSpPr>
          <p:nvPr/>
        </p:nvCxnSpPr>
        <p:spPr bwMode="auto">
          <a:xfrm flipH="1">
            <a:off x="2962875" y="2393172"/>
            <a:ext cx="25717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7" name="Straight Connector 665"/>
          <p:cNvCxnSpPr/>
          <p:nvPr/>
        </p:nvCxnSpPr>
        <p:spPr bwMode="auto">
          <a:xfrm flipV="1">
            <a:off x="2913663" y="2266172"/>
            <a:ext cx="63500" cy="7461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Connector 666"/>
          <p:cNvCxnSpPr/>
          <p:nvPr/>
        </p:nvCxnSpPr>
        <p:spPr bwMode="auto">
          <a:xfrm flipH="1" flipV="1">
            <a:off x="3078763" y="2291572"/>
            <a:ext cx="115887" cy="5715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668"/>
          <p:cNvCxnSpPr/>
          <p:nvPr/>
        </p:nvCxnSpPr>
        <p:spPr bwMode="auto">
          <a:xfrm flipH="1">
            <a:off x="2972400" y="2418572"/>
            <a:ext cx="222250" cy="11588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690"/>
          <p:cNvCxnSpPr/>
          <p:nvPr/>
        </p:nvCxnSpPr>
        <p:spPr bwMode="auto">
          <a:xfrm flipV="1">
            <a:off x="2005613" y="2585259"/>
            <a:ext cx="328612" cy="7143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691"/>
          <p:cNvCxnSpPr/>
          <p:nvPr/>
        </p:nvCxnSpPr>
        <p:spPr bwMode="auto">
          <a:xfrm flipH="1" flipV="1">
            <a:off x="2365975" y="2596372"/>
            <a:ext cx="106363" cy="9366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2" name="Oval 89"/>
          <p:cNvSpPr>
            <a:spLocks noChangeArrowheads="1"/>
          </p:cNvSpPr>
          <p:nvPr/>
        </p:nvSpPr>
        <p:spPr bwMode="auto">
          <a:xfrm rot="10608112">
            <a:off x="2554888" y="2537634"/>
            <a:ext cx="119062"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cxnSp>
        <p:nvCxnSpPr>
          <p:cNvPr id="113" name="Straight Connector 695"/>
          <p:cNvCxnSpPr/>
          <p:nvPr/>
        </p:nvCxnSpPr>
        <p:spPr bwMode="auto">
          <a:xfrm flipH="1">
            <a:off x="2851750" y="2647172"/>
            <a:ext cx="242888" cy="66675"/>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696"/>
          <p:cNvCxnSpPr/>
          <p:nvPr/>
        </p:nvCxnSpPr>
        <p:spPr bwMode="auto">
          <a:xfrm>
            <a:off x="2659663" y="2615422"/>
            <a:ext cx="112712" cy="10318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699"/>
          <p:cNvCxnSpPr/>
          <p:nvPr/>
        </p:nvCxnSpPr>
        <p:spPr bwMode="auto">
          <a:xfrm flipV="1">
            <a:off x="2175475" y="2269347"/>
            <a:ext cx="238125" cy="5238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700"/>
          <p:cNvCxnSpPr/>
          <p:nvPr/>
        </p:nvCxnSpPr>
        <p:spPr bwMode="auto">
          <a:xfrm flipH="1" flipV="1">
            <a:off x="2491388" y="2285222"/>
            <a:ext cx="100012" cy="8731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7" name="Oval 86"/>
          <p:cNvSpPr>
            <a:spLocks noChangeArrowheads="1"/>
          </p:cNvSpPr>
          <p:nvPr/>
        </p:nvSpPr>
        <p:spPr bwMode="auto">
          <a:xfrm>
            <a:off x="889600" y="2391584"/>
            <a:ext cx="117475"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18" name="Oval 83"/>
          <p:cNvSpPr>
            <a:spLocks noChangeArrowheads="1"/>
          </p:cNvSpPr>
          <p:nvPr/>
        </p:nvSpPr>
        <p:spPr bwMode="auto">
          <a:xfrm>
            <a:off x="1181700" y="2215372"/>
            <a:ext cx="117475" cy="106362"/>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19" name="Oval 87"/>
          <p:cNvSpPr>
            <a:spLocks noChangeArrowheads="1"/>
          </p:cNvSpPr>
          <p:nvPr/>
        </p:nvSpPr>
        <p:spPr bwMode="auto">
          <a:xfrm>
            <a:off x="1351563" y="2355072"/>
            <a:ext cx="117475"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20" name="Oval 83"/>
          <p:cNvSpPr>
            <a:spLocks noChangeArrowheads="1"/>
          </p:cNvSpPr>
          <p:nvPr/>
        </p:nvSpPr>
        <p:spPr bwMode="auto">
          <a:xfrm>
            <a:off x="886425" y="2278872"/>
            <a:ext cx="117475" cy="104775"/>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21" name="Oval 88"/>
          <p:cNvSpPr>
            <a:spLocks noChangeArrowheads="1"/>
          </p:cNvSpPr>
          <p:nvPr/>
        </p:nvSpPr>
        <p:spPr bwMode="auto">
          <a:xfrm>
            <a:off x="907063" y="2537634"/>
            <a:ext cx="119062"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22" name="Oval 89"/>
          <p:cNvSpPr>
            <a:spLocks noChangeArrowheads="1"/>
          </p:cNvSpPr>
          <p:nvPr/>
        </p:nvSpPr>
        <p:spPr bwMode="auto">
          <a:xfrm>
            <a:off x="1276950" y="2470959"/>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23" name="Oval 89"/>
          <p:cNvSpPr>
            <a:spLocks noChangeArrowheads="1"/>
          </p:cNvSpPr>
          <p:nvPr/>
        </p:nvSpPr>
        <p:spPr bwMode="auto">
          <a:xfrm>
            <a:off x="1437288" y="2607484"/>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24" name="Oval 88"/>
          <p:cNvSpPr>
            <a:spLocks noChangeArrowheads="1"/>
          </p:cNvSpPr>
          <p:nvPr/>
        </p:nvSpPr>
        <p:spPr bwMode="auto">
          <a:xfrm>
            <a:off x="1692875" y="2359834"/>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25" name="Oval 89"/>
          <p:cNvSpPr>
            <a:spLocks noChangeArrowheads="1"/>
          </p:cNvSpPr>
          <p:nvPr/>
        </p:nvSpPr>
        <p:spPr bwMode="auto">
          <a:xfrm>
            <a:off x="2061175" y="2291572"/>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26" name="Oval 89"/>
          <p:cNvSpPr>
            <a:spLocks noChangeArrowheads="1"/>
          </p:cNvSpPr>
          <p:nvPr/>
        </p:nvSpPr>
        <p:spPr bwMode="auto">
          <a:xfrm>
            <a:off x="2223100" y="2428097"/>
            <a:ext cx="117475" cy="96837"/>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27" name="Oval 88"/>
          <p:cNvSpPr>
            <a:spLocks noChangeArrowheads="1"/>
          </p:cNvSpPr>
          <p:nvPr/>
        </p:nvSpPr>
        <p:spPr bwMode="auto">
          <a:xfrm>
            <a:off x="1924650" y="2605897"/>
            <a:ext cx="119063"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28" name="Oval 89"/>
          <p:cNvSpPr>
            <a:spLocks noChangeArrowheads="1"/>
          </p:cNvSpPr>
          <p:nvPr/>
        </p:nvSpPr>
        <p:spPr bwMode="auto">
          <a:xfrm>
            <a:off x="2294538" y="2537634"/>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29" name="Oval 89"/>
          <p:cNvSpPr>
            <a:spLocks noChangeArrowheads="1"/>
          </p:cNvSpPr>
          <p:nvPr/>
        </p:nvSpPr>
        <p:spPr bwMode="auto">
          <a:xfrm>
            <a:off x="2413600" y="2221722"/>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30" name="Oval 89"/>
          <p:cNvSpPr>
            <a:spLocks noChangeArrowheads="1"/>
          </p:cNvSpPr>
          <p:nvPr/>
        </p:nvSpPr>
        <p:spPr bwMode="auto">
          <a:xfrm>
            <a:off x="2573938" y="2358247"/>
            <a:ext cx="119062"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31" name="Line 395"/>
          <p:cNvSpPr>
            <a:spLocks noChangeShapeType="1"/>
          </p:cNvSpPr>
          <p:nvPr/>
        </p:nvSpPr>
        <p:spPr bwMode="auto">
          <a:xfrm>
            <a:off x="2910488" y="2364597"/>
            <a:ext cx="38100" cy="1619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132" name="Oval 88"/>
          <p:cNvSpPr>
            <a:spLocks noChangeArrowheads="1"/>
          </p:cNvSpPr>
          <p:nvPr/>
        </p:nvSpPr>
        <p:spPr bwMode="auto">
          <a:xfrm rot="10608112">
            <a:off x="2877150" y="2501122"/>
            <a:ext cx="117475" cy="96837"/>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33" name="Oval 88"/>
          <p:cNvSpPr>
            <a:spLocks noChangeArrowheads="1"/>
          </p:cNvSpPr>
          <p:nvPr/>
        </p:nvSpPr>
        <p:spPr bwMode="auto">
          <a:xfrm rot="10608112">
            <a:off x="2973988" y="2213784"/>
            <a:ext cx="119062"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34" name="Oval 88"/>
          <p:cNvSpPr>
            <a:spLocks noChangeArrowheads="1"/>
          </p:cNvSpPr>
          <p:nvPr/>
        </p:nvSpPr>
        <p:spPr bwMode="auto">
          <a:xfrm rot="10608112">
            <a:off x="2854925" y="2324909"/>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35" name="Oval 88"/>
          <p:cNvSpPr>
            <a:spLocks noChangeArrowheads="1"/>
          </p:cNvSpPr>
          <p:nvPr/>
        </p:nvSpPr>
        <p:spPr bwMode="auto">
          <a:xfrm rot="10608112">
            <a:off x="3183538" y="2332847"/>
            <a:ext cx="119062"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36" name="Oval 88"/>
          <p:cNvSpPr>
            <a:spLocks noChangeArrowheads="1"/>
          </p:cNvSpPr>
          <p:nvPr/>
        </p:nvSpPr>
        <p:spPr bwMode="auto">
          <a:xfrm rot="10608112">
            <a:off x="3094638" y="2596372"/>
            <a:ext cx="117475"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38" name="矩形 137"/>
          <p:cNvSpPr/>
          <p:nvPr/>
        </p:nvSpPr>
        <p:spPr>
          <a:xfrm>
            <a:off x="2428140" y="1117463"/>
            <a:ext cx="4487702" cy="584775"/>
          </a:xfrm>
          <a:prstGeom prst="rect">
            <a:avLst/>
          </a:prstGeom>
        </p:spPr>
        <p:txBody>
          <a:bodyPr wrap="square">
            <a:spAutoFit/>
          </a:bodyPr>
          <a:lstStyle/>
          <a:p>
            <a:pPr lvl="0" algn="ctr"/>
            <a:r>
              <a:rPr lang="zh-CN" altLang="en-US" sz="3200" dirty="0">
                <a:solidFill>
                  <a:schemeClr val="accent2">
                    <a:lumMod val="50000"/>
                  </a:schemeClr>
                </a:solidFill>
                <a:latin typeface="微软雅黑" panose="020B0503020204020204" pitchFamily="34" charset="-122"/>
                <a:ea typeface="微软雅黑" panose="020B0503020204020204" pitchFamily="34" charset="-122"/>
              </a:rPr>
              <a:t>管理功能可编程</a:t>
            </a:r>
            <a:endParaRPr lang="zh-CN" altLang="en-US" sz="4000" dirty="0">
              <a:solidFill>
                <a:schemeClr val="accent2">
                  <a:lumMod val="50000"/>
                </a:schemeClr>
              </a:solidFill>
              <a:latin typeface="微软雅黑" pitchFamily="34" charset="-122"/>
              <a:ea typeface="微软雅黑" pitchFamily="34" charset="-122"/>
            </a:endParaRPr>
          </a:p>
        </p:txBody>
      </p:sp>
      <p:sp>
        <p:nvSpPr>
          <p:cNvPr id="140" name="Oval 89"/>
          <p:cNvSpPr>
            <a:spLocks noChangeArrowheads="1"/>
          </p:cNvSpPr>
          <p:nvPr/>
        </p:nvSpPr>
        <p:spPr bwMode="auto">
          <a:xfrm rot="10608112">
            <a:off x="2707288" y="2690034"/>
            <a:ext cx="119062" cy="95250"/>
          </a:xfrm>
          <a:prstGeom prst="ellipse">
            <a:avLst/>
          </a:prstGeom>
          <a:solidFill>
            <a:srgbClr val="3399FF"/>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sz="1400">
                <a:solidFill>
                  <a:schemeClr val="hlink"/>
                </a:solidFill>
                <a:latin typeface="Arial" charset="0"/>
                <a:ea typeface="ＭＳ Ｐゴシック" charset="-128"/>
              </a:defRPr>
            </a:lvl1pPr>
            <a:lvl2pPr marL="742950" indent="-285750" eaLnBrk="0" hangingPunct="0">
              <a:defRPr sz="1400">
                <a:solidFill>
                  <a:schemeClr val="hlink"/>
                </a:solidFill>
                <a:latin typeface="Arial" charset="0"/>
                <a:ea typeface="ＭＳ Ｐゴシック" charset="-128"/>
              </a:defRPr>
            </a:lvl2pPr>
            <a:lvl3pPr marL="1143000" indent="-228600" eaLnBrk="0" hangingPunct="0">
              <a:defRPr sz="1400">
                <a:solidFill>
                  <a:schemeClr val="hlink"/>
                </a:solidFill>
                <a:latin typeface="Arial" charset="0"/>
                <a:ea typeface="ＭＳ Ｐゴシック" charset="-128"/>
              </a:defRPr>
            </a:lvl3pPr>
            <a:lvl4pPr marL="1600200" indent="-228600" eaLnBrk="0" hangingPunct="0">
              <a:defRPr sz="1400">
                <a:solidFill>
                  <a:schemeClr val="hlink"/>
                </a:solidFill>
                <a:latin typeface="Arial" charset="0"/>
                <a:ea typeface="ＭＳ Ｐゴシック" charset="-128"/>
              </a:defRPr>
            </a:lvl4pPr>
            <a:lvl5pPr marL="2057400" indent="-228600" eaLnBrk="0" hangingPunct="0">
              <a:defRPr sz="1400">
                <a:solidFill>
                  <a:schemeClr val="hlink"/>
                </a:solidFill>
                <a:latin typeface="Arial" charset="0"/>
                <a:ea typeface="ＭＳ Ｐゴシック" charset="-128"/>
              </a:defRPr>
            </a:lvl5pPr>
            <a:lvl6pPr marL="2514600" indent="-228600" eaLnBrk="0" fontAlgn="base" hangingPunct="0">
              <a:spcBef>
                <a:spcPct val="0"/>
              </a:spcBef>
              <a:spcAft>
                <a:spcPct val="0"/>
              </a:spcAft>
              <a:defRPr sz="1400">
                <a:solidFill>
                  <a:schemeClr val="hlink"/>
                </a:solidFill>
                <a:latin typeface="Arial" charset="0"/>
                <a:ea typeface="ＭＳ Ｐゴシック" charset="-128"/>
              </a:defRPr>
            </a:lvl6pPr>
            <a:lvl7pPr marL="2971800" indent="-228600" eaLnBrk="0" fontAlgn="base" hangingPunct="0">
              <a:spcBef>
                <a:spcPct val="0"/>
              </a:spcBef>
              <a:spcAft>
                <a:spcPct val="0"/>
              </a:spcAft>
              <a:defRPr sz="1400">
                <a:solidFill>
                  <a:schemeClr val="hlink"/>
                </a:solidFill>
                <a:latin typeface="Arial" charset="0"/>
                <a:ea typeface="ＭＳ Ｐゴシック" charset="-128"/>
              </a:defRPr>
            </a:lvl7pPr>
            <a:lvl8pPr marL="3429000" indent="-228600" eaLnBrk="0" fontAlgn="base" hangingPunct="0">
              <a:spcBef>
                <a:spcPct val="0"/>
              </a:spcBef>
              <a:spcAft>
                <a:spcPct val="0"/>
              </a:spcAft>
              <a:defRPr sz="1400">
                <a:solidFill>
                  <a:schemeClr val="hlink"/>
                </a:solidFill>
                <a:latin typeface="Arial" charset="0"/>
                <a:ea typeface="ＭＳ Ｐゴシック" charset="-128"/>
              </a:defRPr>
            </a:lvl8pPr>
            <a:lvl9pPr marL="3886200" indent="-228600" eaLnBrk="0" fontAlgn="base" hangingPunct="0">
              <a:spcBef>
                <a:spcPct val="0"/>
              </a:spcBef>
              <a:spcAft>
                <a:spcPct val="0"/>
              </a:spcAft>
              <a:defRPr sz="1400">
                <a:solidFill>
                  <a:schemeClr val="hlink"/>
                </a:solidFill>
                <a:latin typeface="Arial" charset="0"/>
                <a:ea typeface="ＭＳ Ｐゴシック" charset="-128"/>
              </a:defRPr>
            </a:lvl9pPr>
          </a:lstStyle>
          <a:p>
            <a:pPr algn="ctr" eaLnBrk="1" hangingPunct="1"/>
            <a:endParaRPr lang="x-none" altLang="x-none" sz="600" b="1">
              <a:solidFill>
                <a:schemeClr val="bg1"/>
              </a:solidFill>
              <a:latin typeface="微软雅黑" panose="020B0503020204020204" pitchFamily="34" charset="-122"/>
              <a:ea typeface="微软雅黑" panose="020B0503020204020204" pitchFamily="34" charset="-122"/>
            </a:endParaRPr>
          </a:p>
        </p:txBody>
      </p:sp>
      <p:sp>
        <p:nvSpPr>
          <p:cNvPr id="141" name="矩形 140"/>
          <p:cNvSpPr/>
          <p:nvPr/>
        </p:nvSpPr>
        <p:spPr>
          <a:xfrm>
            <a:off x="2365975" y="3881196"/>
            <a:ext cx="4452152" cy="584775"/>
          </a:xfrm>
          <a:prstGeom prst="rect">
            <a:avLst/>
          </a:prstGeom>
        </p:spPr>
        <p:txBody>
          <a:bodyPr wrap="square">
            <a:spAutoFit/>
          </a:bodyPr>
          <a:lstStyle/>
          <a:p>
            <a:pPr lvl="0" algn="ctr"/>
            <a:r>
              <a:rPr lang="zh-CN" altLang="en-US" sz="3200" dirty="0">
                <a:solidFill>
                  <a:schemeClr val="bg1"/>
                </a:solidFill>
                <a:latin typeface="微软雅黑" panose="020B0503020204020204" pitchFamily="34" charset="-122"/>
                <a:ea typeface="微软雅黑" panose="020B0503020204020204" pitchFamily="34" charset="-122"/>
              </a:rPr>
              <a:t>基础资源虚拟化</a:t>
            </a:r>
            <a:endParaRPr lang="zh-CN" altLang="en-US" sz="4000" dirty="0">
              <a:solidFill>
                <a:schemeClr val="bg1"/>
              </a:solidFill>
              <a:latin typeface="微软雅黑" pitchFamily="34" charset="-122"/>
              <a:ea typeface="微软雅黑" pitchFamily="34" charset="-122"/>
            </a:endParaRPr>
          </a:p>
        </p:txBody>
      </p:sp>
      <p:cxnSp>
        <p:nvCxnSpPr>
          <p:cNvPr id="144" name="直线连接符 143"/>
          <p:cNvCxnSpPr/>
          <p:nvPr/>
        </p:nvCxnSpPr>
        <p:spPr>
          <a:xfrm>
            <a:off x="423170" y="3468376"/>
            <a:ext cx="8605327" cy="19455"/>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5" name="Oval 82"/>
          <p:cNvSpPr>
            <a:spLocks noChangeArrowheads="1"/>
          </p:cNvSpPr>
          <p:nvPr/>
        </p:nvSpPr>
        <p:spPr bwMode="auto">
          <a:xfrm>
            <a:off x="3983038" y="3401174"/>
            <a:ext cx="119062"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46" name="Oval 82"/>
          <p:cNvSpPr>
            <a:spLocks noChangeArrowheads="1"/>
          </p:cNvSpPr>
          <p:nvPr/>
        </p:nvSpPr>
        <p:spPr bwMode="auto">
          <a:xfrm>
            <a:off x="4343400" y="3399587"/>
            <a:ext cx="119063" cy="119062"/>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47" name="Oval 82"/>
          <p:cNvSpPr>
            <a:spLocks noChangeArrowheads="1"/>
          </p:cNvSpPr>
          <p:nvPr/>
        </p:nvSpPr>
        <p:spPr bwMode="auto">
          <a:xfrm>
            <a:off x="4725988" y="3401174"/>
            <a:ext cx="119062"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48" name="Oval 82"/>
          <p:cNvSpPr>
            <a:spLocks noChangeArrowheads="1"/>
          </p:cNvSpPr>
          <p:nvPr/>
        </p:nvSpPr>
        <p:spPr bwMode="auto">
          <a:xfrm>
            <a:off x="5103813" y="3401174"/>
            <a:ext cx="119062"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49" name="Oval 82"/>
          <p:cNvSpPr>
            <a:spLocks noChangeArrowheads="1"/>
          </p:cNvSpPr>
          <p:nvPr/>
        </p:nvSpPr>
        <p:spPr bwMode="auto">
          <a:xfrm>
            <a:off x="5476875" y="3399587"/>
            <a:ext cx="119063" cy="119062"/>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50" name="Oval 82"/>
          <p:cNvSpPr>
            <a:spLocks noChangeArrowheads="1"/>
          </p:cNvSpPr>
          <p:nvPr/>
        </p:nvSpPr>
        <p:spPr bwMode="auto">
          <a:xfrm>
            <a:off x="5859463" y="3401174"/>
            <a:ext cx="119062"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51" name="Oval 82"/>
          <p:cNvSpPr>
            <a:spLocks noChangeArrowheads="1"/>
          </p:cNvSpPr>
          <p:nvPr/>
        </p:nvSpPr>
        <p:spPr bwMode="auto">
          <a:xfrm>
            <a:off x="6235700" y="3401174"/>
            <a:ext cx="119063"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52" name="Oval 82"/>
          <p:cNvSpPr>
            <a:spLocks noChangeArrowheads="1"/>
          </p:cNvSpPr>
          <p:nvPr/>
        </p:nvSpPr>
        <p:spPr bwMode="auto">
          <a:xfrm>
            <a:off x="6591300" y="3401174"/>
            <a:ext cx="119063"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53" name="Oval 82"/>
          <p:cNvSpPr>
            <a:spLocks noChangeArrowheads="1"/>
          </p:cNvSpPr>
          <p:nvPr/>
        </p:nvSpPr>
        <p:spPr bwMode="auto">
          <a:xfrm>
            <a:off x="6975475" y="3401174"/>
            <a:ext cx="119063"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54" name="Oval 82"/>
          <p:cNvSpPr>
            <a:spLocks noChangeArrowheads="1"/>
          </p:cNvSpPr>
          <p:nvPr/>
        </p:nvSpPr>
        <p:spPr bwMode="auto">
          <a:xfrm>
            <a:off x="7351713" y="3401174"/>
            <a:ext cx="119062"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55" name="Oval 82"/>
          <p:cNvSpPr>
            <a:spLocks noChangeArrowheads="1"/>
          </p:cNvSpPr>
          <p:nvPr/>
        </p:nvSpPr>
        <p:spPr bwMode="auto">
          <a:xfrm>
            <a:off x="7724775" y="3401174"/>
            <a:ext cx="119063"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56" name="Oval 82"/>
          <p:cNvSpPr>
            <a:spLocks noChangeArrowheads="1"/>
          </p:cNvSpPr>
          <p:nvPr/>
        </p:nvSpPr>
        <p:spPr bwMode="auto">
          <a:xfrm>
            <a:off x="8107363" y="3401174"/>
            <a:ext cx="119062"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57" name="Oval 82"/>
          <p:cNvSpPr>
            <a:spLocks noChangeArrowheads="1"/>
          </p:cNvSpPr>
          <p:nvPr/>
        </p:nvSpPr>
        <p:spPr bwMode="auto">
          <a:xfrm>
            <a:off x="8485188" y="3401174"/>
            <a:ext cx="119062"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58" name="Oval 82"/>
          <p:cNvSpPr>
            <a:spLocks noChangeArrowheads="1"/>
          </p:cNvSpPr>
          <p:nvPr/>
        </p:nvSpPr>
        <p:spPr bwMode="auto">
          <a:xfrm>
            <a:off x="1025827" y="3401172"/>
            <a:ext cx="119062"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59" name="Oval 82"/>
          <p:cNvSpPr>
            <a:spLocks noChangeArrowheads="1"/>
          </p:cNvSpPr>
          <p:nvPr/>
        </p:nvSpPr>
        <p:spPr bwMode="auto">
          <a:xfrm>
            <a:off x="1386189" y="3399585"/>
            <a:ext cx="119063" cy="119062"/>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60" name="Oval 82"/>
          <p:cNvSpPr>
            <a:spLocks noChangeArrowheads="1"/>
          </p:cNvSpPr>
          <p:nvPr/>
        </p:nvSpPr>
        <p:spPr bwMode="auto">
          <a:xfrm>
            <a:off x="1768777" y="3401172"/>
            <a:ext cx="119062"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61" name="Oval 82"/>
          <p:cNvSpPr>
            <a:spLocks noChangeArrowheads="1"/>
          </p:cNvSpPr>
          <p:nvPr/>
        </p:nvSpPr>
        <p:spPr bwMode="auto">
          <a:xfrm>
            <a:off x="2146602" y="3401172"/>
            <a:ext cx="119062"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62" name="Oval 82"/>
          <p:cNvSpPr>
            <a:spLocks noChangeArrowheads="1"/>
          </p:cNvSpPr>
          <p:nvPr/>
        </p:nvSpPr>
        <p:spPr bwMode="auto">
          <a:xfrm>
            <a:off x="2519664" y="3399585"/>
            <a:ext cx="119063" cy="119062"/>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63" name="Oval 82"/>
          <p:cNvSpPr>
            <a:spLocks noChangeArrowheads="1"/>
          </p:cNvSpPr>
          <p:nvPr/>
        </p:nvSpPr>
        <p:spPr bwMode="auto">
          <a:xfrm>
            <a:off x="2902252" y="3401172"/>
            <a:ext cx="119062"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64" name="Oval 82"/>
          <p:cNvSpPr>
            <a:spLocks noChangeArrowheads="1"/>
          </p:cNvSpPr>
          <p:nvPr/>
        </p:nvSpPr>
        <p:spPr bwMode="auto">
          <a:xfrm>
            <a:off x="3278489" y="3401172"/>
            <a:ext cx="119063"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sp>
        <p:nvSpPr>
          <p:cNvPr id="165" name="Oval 82"/>
          <p:cNvSpPr>
            <a:spLocks noChangeArrowheads="1"/>
          </p:cNvSpPr>
          <p:nvPr/>
        </p:nvSpPr>
        <p:spPr bwMode="auto">
          <a:xfrm>
            <a:off x="3634089" y="3401172"/>
            <a:ext cx="119063" cy="119063"/>
          </a:xfrm>
          <a:prstGeom prst="ellipse">
            <a:avLst/>
          </a:prstGeom>
          <a:solidFill>
            <a:schemeClr val="bg1">
              <a:lumMod val="85000"/>
            </a:schemeClr>
          </a:solidFill>
          <a:ln w="19050" cmpd="sng">
            <a:solidFill>
              <a:schemeClr val="bg2">
                <a:lumMod val="50000"/>
              </a:schemeClr>
            </a:solidFill>
          </a:ln>
          <a:extLst/>
        </p:spPr>
        <p:txBody>
          <a:bodyPr wrap="none" anchor="ctr"/>
          <a:lstStyle/>
          <a:p>
            <a:pPr algn="ctr">
              <a:defRPr/>
            </a:pPr>
            <a:endParaRPr lang="en-US" sz="600" b="1" dirty="0">
              <a:solidFill>
                <a:schemeClr val="bg1"/>
              </a:solidFill>
              <a:latin typeface="微软雅黑" panose="020B0503020204020204" pitchFamily="34" charset="-122"/>
              <a:ea typeface="微软雅黑" panose="020B0503020204020204" pitchFamily="34" charset="-122"/>
              <a:cs typeface="Arial" charset="0"/>
            </a:endParaRPr>
          </a:p>
        </p:txBody>
      </p:sp>
      <p:cxnSp>
        <p:nvCxnSpPr>
          <p:cNvPr id="172" name="直线连接符 171"/>
          <p:cNvCxnSpPr>
            <a:stCxn id="158" idx="0"/>
          </p:cNvCxnSpPr>
          <p:nvPr/>
        </p:nvCxnSpPr>
        <p:spPr>
          <a:xfrm flipV="1">
            <a:off x="1085358" y="2924993"/>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直线连接符 177"/>
          <p:cNvCxnSpPr/>
          <p:nvPr/>
        </p:nvCxnSpPr>
        <p:spPr>
          <a:xfrm flipV="1">
            <a:off x="2204493" y="2924993"/>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直线连接符 178"/>
          <p:cNvCxnSpPr/>
          <p:nvPr/>
        </p:nvCxnSpPr>
        <p:spPr>
          <a:xfrm flipV="1">
            <a:off x="1447258" y="2924993"/>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直线连接符 179"/>
          <p:cNvCxnSpPr/>
          <p:nvPr/>
        </p:nvCxnSpPr>
        <p:spPr>
          <a:xfrm flipV="1">
            <a:off x="1828308" y="2936979"/>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直线连接符 180"/>
          <p:cNvCxnSpPr/>
          <p:nvPr/>
        </p:nvCxnSpPr>
        <p:spPr>
          <a:xfrm flipV="1">
            <a:off x="3338020" y="2923405"/>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直线连接符 181"/>
          <p:cNvCxnSpPr/>
          <p:nvPr/>
        </p:nvCxnSpPr>
        <p:spPr>
          <a:xfrm flipV="1">
            <a:off x="2961783" y="2923406"/>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直线连接符 182"/>
          <p:cNvCxnSpPr/>
          <p:nvPr/>
        </p:nvCxnSpPr>
        <p:spPr>
          <a:xfrm flipV="1">
            <a:off x="2573938" y="2924993"/>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直线连接符 183"/>
          <p:cNvCxnSpPr/>
          <p:nvPr/>
        </p:nvCxnSpPr>
        <p:spPr>
          <a:xfrm flipV="1">
            <a:off x="3693620" y="2923405"/>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直线连接符 184"/>
          <p:cNvCxnSpPr/>
          <p:nvPr/>
        </p:nvCxnSpPr>
        <p:spPr>
          <a:xfrm flipV="1">
            <a:off x="4788314" y="2936977"/>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直线连接符 185"/>
          <p:cNvCxnSpPr/>
          <p:nvPr/>
        </p:nvCxnSpPr>
        <p:spPr>
          <a:xfrm flipV="1">
            <a:off x="4042569" y="2936978"/>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直线连接符 186"/>
          <p:cNvCxnSpPr/>
          <p:nvPr/>
        </p:nvCxnSpPr>
        <p:spPr>
          <a:xfrm flipV="1">
            <a:off x="4401850" y="2923405"/>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直线连接符 187"/>
          <p:cNvCxnSpPr/>
          <p:nvPr/>
        </p:nvCxnSpPr>
        <p:spPr>
          <a:xfrm flipV="1">
            <a:off x="5163344" y="2936979"/>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直线连接符 188"/>
          <p:cNvCxnSpPr/>
          <p:nvPr/>
        </p:nvCxnSpPr>
        <p:spPr>
          <a:xfrm flipV="1">
            <a:off x="6647276" y="2926848"/>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直线连接符 189"/>
          <p:cNvCxnSpPr/>
          <p:nvPr/>
        </p:nvCxnSpPr>
        <p:spPr>
          <a:xfrm flipV="1">
            <a:off x="7038327" y="2917996"/>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直线连接符 190"/>
          <p:cNvCxnSpPr/>
          <p:nvPr/>
        </p:nvCxnSpPr>
        <p:spPr>
          <a:xfrm flipV="1">
            <a:off x="6295231" y="2917997"/>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直线连接符 191"/>
          <p:cNvCxnSpPr/>
          <p:nvPr/>
        </p:nvCxnSpPr>
        <p:spPr>
          <a:xfrm flipV="1">
            <a:off x="5918994" y="2917997"/>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直线连接符 192"/>
          <p:cNvCxnSpPr/>
          <p:nvPr/>
        </p:nvCxnSpPr>
        <p:spPr>
          <a:xfrm flipV="1">
            <a:off x="7782339" y="2917998"/>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直线连接符 193"/>
          <p:cNvCxnSpPr/>
          <p:nvPr/>
        </p:nvCxnSpPr>
        <p:spPr>
          <a:xfrm flipV="1">
            <a:off x="5532653" y="2917997"/>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直线连接符 194"/>
          <p:cNvCxnSpPr/>
          <p:nvPr/>
        </p:nvCxnSpPr>
        <p:spPr>
          <a:xfrm flipV="1">
            <a:off x="8158576" y="2924993"/>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直线连接符 195"/>
          <p:cNvCxnSpPr/>
          <p:nvPr/>
        </p:nvCxnSpPr>
        <p:spPr>
          <a:xfrm flipV="1">
            <a:off x="8544719" y="2924993"/>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直线连接符 196"/>
          <p:cNvCxnSpPr/>
          <p:nvPr/>
        </p:nvCxnSpPr>
        <p:spPr>
          <a:xfrm flipV="1">
            <a:off x="7418801" y="2924993"/>
            <a:ext cx="0" cy="4761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直线连接符 199"/>
          <p:cNvCxnSpPr/>
          <p:nvPr/>
        </p:nvCxnSpPr>
        <p:spPr>
          <a:xfrm flipH="1" flipV="1">
            <a:off x="1621233" y="3518647"/>
            <a:ext cx="4575" cy="598431"/>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3" name="直线连接符 202"/>
          <p:cNvCxnSpPr/>
          <p:nvPr/>
        </p:nvCxnSpPr>
        <p:spPr>
          <a:xfrm flipV="1">
            <a:off x="7183757" y="3500221"/>
            <a:ext cx="8032" cy="863099"/>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5" name="直线连接符 204"/>
          <p:cNvCxnSpPr/>
          <p:nvPr/>
        </p:nvCxnSpPr>
        <p:spPr>
          <a:xfrm flipH="1" flipV="1">
            <a:off x="8331424" y="3500220"/>
            <a:ext cx="2514" cy="688384"/>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6" name="直线连接符 205"/>
          <p:cNvCxnSpPr/>
          <p:nvPr/>
        </p:nvCxnSpPr>
        <p:spPr>
          <a:xfrm flipH="1" flipV="1">
            <a:off x="7638731" y="3500220"/>
            <a:ext cx="2514" cy="688384"/>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9" name="直线连接符 208"/>
          <p:cNvCxnSpPr/>
          <p:nvPr/>
        </p:nvCxnSpPr>
        <p:spPr>
          <a:xfrm flipV="1">
            <a:off x="5692662" y="3449646"/>
            <a:ext cx="8032" cy="863099"/>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0" name="直线连接符 209"/>
          <p:cNvCxnSpPr/>
          <p:nvPr/>
        </p:nvCxnSpPr>
        <p:spPr>
          <a:xfrm flipH="1" flipV="1">
            <a:off x="2367011" y="3449648"/>
            <a:ext cx="1720" cy="583947"/>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2" name="直线连接符 211"/>
          <p:cNvCxnSpPr/>
          <p:nvPr/>
        </p:nvCxnSpPr>
        <p:spPr>
          <a:xfrm flipV="1">
            <a:off x="2001207" y="3500221"/>
            <a:ext cx="8032" cy="863099"/>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3" name="直线连接符 212"/>
          <p:cNvCxnSpPr/>
          <p:nvPr/>
        </p:nvCxnSpPr>
        <p:spPr>
          <a:xfrm flipV="1">
            <a:off x="697767" y="3465763"/>
            <a:ext cx="8032" cy="863099"/>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4" name="直线连接符 213"/>
          <p:cNvCxnSpPr/>
          <p:nvPr/>
        </p:nvCxnSpPr>
        <p:spPr>
          <a:xfrm flipH="1" flipV="1">
            <a:off x="6496142" y="3500222"/>
            <a:ext cx="4259" cy="704139"/>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直线连接符 217"/>
          <p:cNvCxnSpPr/>
          <p:nvPr/>
        </p:nvCxnSpPr>
        <p:spPr>
          <a:xfrm flipH="1" flipV="1">
            <a:off x="1265440" y="3482221"/>
            <a:ext cx="2905" cy="776237"/>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直线连接符 218"/>
          <p:cNvCxnSpPr/>
          <p:nvPr/>
        </p:nvCxnSpPr>
        <p:spPr>
          <a:xfrm flipV="1">
            <a:off x="2764343" y="3465763"/>
            <a:ext cx="8032" cy="863099"/>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22" name="矩形 221"/>
          <p:cNvSpPr/>
          <p:nvPr/>
        </p:nvSpPr>
        <p:spPr>
          <a:xfrm>
            <a:off x="-50799" y="2895579"/>
            <a:ext cx="1196426" cy="584775"/>
          </a:xfrm>
          <a:prstGeom prst="rect">
            <a:avLst/>
          </a:prstGeom>
        </p:spPr>
        <p:txBody>
          <a:bodyPr wrap="square">
            <a:spAutoFit/>
          </a:bodyPr>
          <a:lstStyle/>
          <a:p>
            <a:pPr lvl="0" algn="ctr"/>
            <a:r>
              <a:rPr lang="en-US" altLang="zh-CN" sz="3200">
                <a:solidFill>
                  <a:schemeClr val="accent2">
                    <a:lumMod val="50000"/>
                  </a:schemeClr>
                </a:solidFill>
                <a:latin typeface="微软雅黑" pitchFamily="34" charset="-122"/>
                <a:ea typeface="微软雅黑" pitchFamily="34" charset="-122"/>
              </a:rPr>
              <a:t>API</a:t>
            </a:r>
            <a:endParaRPr lang="zh-CN" altLang="en-US" sz="4000" dirty="0">
              <a:solidFill>
                <a:schemeClr val="accent2">
                  <a:lumMod val="50000"/>
                </a:schemeClr>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56</a:t>
            </a:fld>
            <a:endParaRPr kumimoji="1" lang="zh-CN" altLang="en-US" dirty="0"/>
          </a:p>
        </p:txBody>
      </p:sp>
    </p:spTree>
    <p:extLst>
      <p:ext uri="{BB962C8B-B14F-4D97-AF65-F5344CB8AC3E}">
        <p14:creationId xmlns:p14="http://schemas.microsoft.com/office/powerpoint/2010/main" val="38911488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51293" y="1801610"/>
            <a:ext cx="10134600" cy="4286250"/>
          </a:xfrm>
          <a:prstGeom prst="rect">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54" name="页外连接符 53"/>
          <p:cNvSpPr/>
          <p:nvPr/>
        </p:nvSpPr>
        <p:spPr>
          <a:xfrm rot="5400000">
            <a:off x="7505101" y="1636513"/>
            <a:ext cx="2751818" cy="4616445"/>
          </a:xfrm>
          <a:prstGeom prst="flowChartOffpageConnector">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2" name="页外连接符 51"/>
          <p:cNvSpPr/>
          <p:nvPr/>
        </p:nvSpPr>
        <p:spPr>
          <a:xfrm rot="16200000">
            <a:off x="1986955" y="1688876"/>
            <a:ext cx="2751818" cy="4616445"/>
          </a:xfrm>
          <a:prstGeom prst="flowChartOffpageConnector">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kumimoji="1" lang="zh-Hans" altLang="en-US" dirty="0" smtClean="0">
                <a:latin typeface="微软雅黑" panose="020B0503020204020204" pitchFamily="34" charset="-122"/>
                <a:ea typeface="微软雅黑" panose="020B0503020204020204" pitchFamily="34" charset="-122"/>
              </a:rPr>
              <a:t>未来</a:t>
            </a:r>
            <a:r>
              <a:rPr kumimoji="1" lang="zh-Hans" altLang="en-US" dirty="0">
                <a:latin typeface="微软雅黑" panose="020B0503020204020204" pitchFamily="34" charset="-122"/>
                <a:ea typeface="微软雅黑" panose="020B0503020204020204" pitchFamily="34" charset="-122"/>
              </a:rPr>
              <a:t>是</a:t>
            </a:r>
            <a:r>
              <a:rPr kumimoji="1" lang="zh-CN" altLang="en-US" dirty="0">
                <a:latin typeface="微软雅黑" panose="020B0503020204020204" pitchFamily="34" charset="-122"/>
                <a:ea typeface="微软雅黑" panose="020B0503020204020204" pitchFamily="34" charset="-122"/>
              </a:rPr>
              <a:t>软件定义的时代</a:t>
            </a:r>
          </a:p>
        </p:txBody>
      </p:sp>
      <p:sp>
        <p:nvSpPr>
          <p:cNvPr id="7" name="梯形 6"/>
          <p:cNvSpPr/>
          <p:nvPr/>
        </p:nvSpPr>
        <p:spPr>
          <a:xfrm rot="10800000">
            <a:off x="5393135" y="1814334"/>
            <a:ext cx="1209448" cy="840330"/>
          </a:xfrm>
          <a:prstGeom prst="trapezoid">
            <a:avLst>
              <a:gd name="adj" fmla="val 20304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0" name="页外连接符 49"/>
          <p:cNvSpPr/>
          <p:nvPr/>
        </p:nvSpPr>
        <p:spPr>
          <a:xfrm rot="16200000">
            <a:off x="2415576" y="2131585"/>
            <a:ext cx="1059546" cy="3781426"/>
          </a:xfrm>
          <a:prstGeom prst="flowChartOffpageConnector">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51" name="页外连接符 50"/>
          <p:cNvSpPr/>
          <p:nvPr/>
        </p:nvSpPr>
        <p:spPr>
          <a:xfrm rot="5400000">
            <a:off x="8768751" y="2131586"/>
            <a:ext cx="1059544" cy="3781426"/>
          </a:xfrm>
          <a:prstGeom prst="flowChartOffpageConnector">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3" name="梯形 52"/>
          <p:cNvSpPr/>
          <p:nvPr/>
        </p:nvSpPr>
        <p:spPr>
          <a:xfrm>
            <a:off x="5464233" y="5287271"/>
            <a:ext cx="1209448" cy="781050"/>
          </a:xfrm>
          <a:prstGeom prst="trapezoid">
            <a:avLst>
              <a:gd name="adj" fmla="val 203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 name="椭圆 3"/>
          <p:cNvSpPr/>
          <p:nvPr/>
        </p:nvSpPr>
        <p:spPr>
          <a:xfrm>
            <a:off x="4527918" y="2354060"/>
            <a:ext cx="3181350" cy="31813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cs typeface="SimHei" charset="-122"/>
            </a:endParaRPr>
          </a:p>
        </p:txBody>
      </p:sp>
      <p:sp>
        <p:nvSpPr>
          <p:cNvPr id="55" name="矩形 54"/>
          <p:cNvSpPr/>
          <p:nvPr/>
        </p:nvSpPr>
        <p:spPr>
          <a:xfrm>
            <a:off x="1157432" y="1987404"/>
            <a:ext cx="3264347" cy="523220"/>
          </a:xfrm>
          <a:prstGeom prst="rect">
            <a:avLst/>
          </a:prstGeom>
        </p:spPr>
        <p:txBody>
          <a:bodyPr wrap="square">
            <a:spAutoFit/>
          </a:bodyPr>
          <a:lstStyle/>
          <a:p>
            <a:pPr lvl="0"/>
            <a:r>
              <a:rPr lang="zh-CN" altLang="en-US" sz="2800" dirty="0">
                <a:solidFill>
                  <a:schemeClr val="bg1"/>
                </a:solidFill>
                <a:latin typeface="微软雅黑" panose="020B0503020204020204" pitchFamily="34" charset="-122"/>
                <a:ea typeface="微软雅黑" panose="020B0503020204020204" pitchFamily="34" charset="-122"/>
              </a:rPr>
              <a:t>物理</a:t>
            </a:r>
            <a:r>
              <a:rPr lang="zh-CN" altLang="en-US" sz="2800" dirty="0" smtClean="0">
                <a:solidFill>
                  <a:schemeClr val="bg1"/>
                </a:solidFill>
                <a:latin typeface="微软雅黑" pitchFamily="34" charset="-122"/>
                <a:ea typeface="微软雅黑" pitchFamily="34" charset="-122"/>
              </a:rPr>
              <a:t>资源</a:t>
            </a:r>
            <a:endParaRPr lang="zh-CN" altLang="en-US" sz="2800" dirty="0">
              <a:solidFill>
                <a:schemeClr val="bg1"/>
              </a:solidFill>
              <a:latin typeface="微软雅黑" pitchFamily="34" charset="-122"/>
              <a:ea typeface="微软雅黑" pitchFamily="34" charset="-122"/>
            </a:endParaRPr>
          </a:p>
        </p:txBody>
      </p:sp>
      <p:sp>
        <p:nvSpPr>
          <p:cNvPr id="56" name="矩形 55"/>
          <p:cNvSpPr/>
          <p:nvPr/>
        </p:nvSpPr>
        <p:spPr>
          <a:xfrm>
            <a:off x="1157432" y="2806903"/>
            <a:ext cx="3264347" cy="523220"/>
          </a:xfrm>
          <a:prstGeom prst="rect">
            <a:avLst/>
          </a:prstGeom>
        </p:spPr>
        <p:txBody>
          <a:bodyPr wrap="square">
            <a:spAutoFit/>
          </a:bodyPr>
          <a:lstStyle/>
          <a:p>
            <a:pPr lvl="0"/>
            <a:r>
              <a:rPr lang="zh-CN" altLang="en-US" sz="2800" dirty="0">
                <a:solidFill>
                  <a:schemeClr val="bg1"/>
                </a:solidFill>
                <a:latin typeface="微软雅黑" panose="020B0503020204020204" pitchFamily="34" charset="-122"/>
                <a:ea typeface="微软雅黑" panose="020B0503020204020204" pitchFamily="34" charset="-122"/>
              </a:rPr>
              <a:t>数据</a:t>
            </a:r>
            <a:r>
              <a:rPr lang="zh-CN" altLang="en-US" sz="2800" dirty="0" smtClean="0">
                <a:solidFill>
                  <a:schemeClr val="bg1"/>
                </a:solidFill>
                <a:latin typeface="微软雅黑" pitchFamily="34" charset="-122"/>
                <a:ea typeface="微软雅黑" pitchFamily="34" charset="-122"/>
              </a:rPr>
              <a:t>资源</a:t>
            </a:r>
            <a:endParaRPr lang="zh-CN" altLang="en-US" sz="2800" dirty="0">
              <a:solidFill>
                <a:schemeClr val="bg1"/>
              </a:solidFill>
              <a:latin typeface="微软雅黑" pitchFamily="34" charset="-122"/>
              <a:ea typeface="微软雅黑" pitchFamily="34" charset="-122"/>
            </a:endParaRPr>
          </a:p>
        </p:txBody>
      </p:sp>
      <p:sp>
        <p:nvSpPr>
          <p:cNvPr id="57" name="矩形 56"/>
          <p:cNvSpPr/>
          <p:nvPr/>
        </p:nvSpPr>
        <p:spPr>
          <a:xfrm>
            <a:off x="1146808" y="3760688"/>
            <a:ext cx="3264347" cy="523220"/>
          </a:xfrm>
          <a:prstGeom prst="rect">
            <a:avLst/>
          </a:prstGeom>
        </p:spPr>
        <p:txBody>
          <a:bodyPr wrap="square">
            <a:spAutoFit/>
          </a:bodyPr>
          <a:lstStyle/>
          <a:p>
            <a:pPr lvl="0"/>
            <a:r>
              <a:rPr lang="zh-CN" altLang="en-US" sz="2800" dirty="0" smtClean="0">
                <a:solidFill>
                  <a:schemeClr val="bg1"/>
                </a:solidFill>
                <a:latin typeface="微软雅黑" pitchFamily="34" charset="-122"/>
                <a:ea typeface="微软雅黑" pitchFamily="34" charset="-122"/>
              </a:rPr>
              <a:t>计算</a:t>
            </a:r>
            <a:r>
              <a:rPr lang="en-US" altLang="zh-CN" sz="2800" dirty="0" smtClean="0">
                <a:solidFill>
                  <a:schemeClr val="bg1"/>
                </a:solidFill>
                <a:latin typeface="微软雅黑" pitchFamily="34" charset="-122"/>
                <a:ea typeface="微软雅黑" pitchFamily="34" charset="-122"/>
              </a:rPr>
              <a:t>/</a:t>
            </a:r>
            <a:r>
              <a:rPr lang="zh-CN" altLang="en-US" sz="2800" dirty="0" smtClean="0">
                <a:solidFill>
                  <a:schemeClr val="bg1"/>
                </a:solidFill>
                <a:latin typeface="微软雅黑" pitchFamily="34" charset="-122"/>
                <a:ea typeface="微软雅黑" pitchFamily="34" charset="-122"/>
              </a:rPr>
              <a:t>存储</a:t>
            </a:r>
            <a:r>
              <a:rPr lang="en-US" altLang="zh-CN" sz="2800" dirty="0" smtClean="0">
                <a:solidFill>
                  <a:schemeClr val="bg1"/>
                </a:solidFill>
                <a:latin typeface="微软雅黑" pitchFamily="34" charset="-122"/>
                <a:ea typeface="微软雅黑" pitchFamily="34" charset="-122"/>
              </a:rPr>
              <a:t>/</a:t>
            </a:r>
            <a:r>
              <a:rPr lang="zh-CN" altLang="en-US" sz="2800" dirty="0" smtClean="0">
                <a:solidFill>
                  <a:schemeClr val="bg1"/>
                </a:solidFill>
                <a:latin typeface="微软雅黑" pitchFamily="34" charset="-122"/>
                <a:ea typeface="微软雅黑" pitchFamily="34" charset="-122"/>
              </a:rPr>
              <a:t>网络</a:t>
            </a:r>
            <a:endParaRPr lang="zh-CN" altLang="en-US" sz="2800" dirty="0">
              <a:solidFill>
                <a:schemeClr val="bg1"/>
              </a:solidFill>
              <a:latin typeface="微软雅黑" pitchFamily="34" charset="-122"/>
              <a:ea typeface="微软雅黑" pitchFamily="34" charset="-122"/>
            </a:endParaRPr>
          </a:p>
        </p:txBody>
      </p:sp>
      <p:sp>
        <p:nvSpPr>
          <p:cNvPr id="58" name="矩形 57"/>
          <p:cNvSpPr/>
          <p:nvPr/>
        </p:nvSpPr>
        <p:spPr>
          <a:xfrm>
            <a:off x="1146807" y="4759428"/>
            <a:ext cx="3264347" cy="523220"/>
          </a:xfrm>
          <a:prstGeom prst="rect">
            <a:avLst/>
          </a:prstGeom>
        </p:spPr>
        <p:txBody>
          <a:bodyPr wrap="square">
            <a:spAutoFit/>
          </a:bodyPr>
          <a:lstStyle/>
          <a:p>
            <a:pPr lvl="0"/>
            <a:r>
              <a:rPr lang="zh-CN" altLang="en-US" sz="2800" dirty="0" smtClean="0">
                <a:solidFill>
                  <a:schemeClr val="bg1"/>
                </a:solidFill>
                <a:latin typeface="微软雅黑" panose="020B0503020204020204" pitchFamily="34" charset="-122"/>
                <a:ea typeface="微软雅黑" panose="020B0503020204020204" pitchFamily="34" charset="-122"/>
              </a:rPr>
              <a:t>人类资源</a:t>
            </a:r>
            <a:endParaRPr lang="zh-CN" altLang="en-US" sz="2800" dirty="0">
              <a:solidFill>
                <a:schemeClr val="bg1"/>
              </a:solidFill>
              <a:latin typeface="微软雅黑" pitchFamily="34" charset="-122"/>
              <a:ea typeface="微软雅黑" pitchFamily="34" charset="-122"/>
            </a:endParaRPr>
          </a:p>
        </p:txBody>
      </p:sp>
      <p:sp>
        <p:nvSpPr>
          <p:cNvPr id="59" name="矩形 58"/>
          <p:cNvSpPr/>
          <p:nvPr/>
        </p:nvSpPr>
        <p:spPr>
          <a:xfrm>
            <a:off x="1146806" y="5521866"/>
            <a:ext cx="3264347" cy="523220"/>
          </a:xfrm>
          <a:prstGeom prst="rect">
            <a:avLst/>
          </a:prstGeom>
        </p:spPr>
        <p:txBody>
          <a:bodyPr wrap="square">
            <a:spAutoFit/>
          </a:bodyPr>
          <a:lstStyle/>
          <a:p>
            <a:pPr lvl="0"/>
            <a:r>
              <a:rPr lang="en-US" altLang="zh-CN" sz="2800" smtClean="0">
                <a:solidFill>
                  <a:schemeClr val="bg1"/>
                </a:solidFill>
                <a:latin typeface="微软雅黑" pitchFamily="34" charset="-122"/>
                <a:ea typeface="微软雅黑" pitchFamily="34" charset="-122"/>
              </a:rPr>
              <a:t>……</a:t>
            </a:r>
            <a:r>
              <a:rPr lang="zh-CN" altLang="en-US" sz="2800" smtClean="0">
                <a:solidFill>
                  <a:schemeClr val="bg1"/>
                </a:solidFill>
                <a:latin typeface="微软雅黑" pitchFamily="34" charset="-122"/>
                <a:ea typeface="微软雅黑" pitchFamily="34" charset="-122"/>
              </a:rPr>
              <a:t>资源</a:t>
            </a:r>
            <a:endParaRPr lang="zh-CN" altLang="en-US" sz="2800" dirty="0">
              <a:solidFill>
                <a:schemeClr val="bg1"/>
              </a:solidFill>
              <a:latin typeface="微软雅黑" pitchFamily="34" charset="-122"/>
              <a:ea typeface="微软雅黑" pitchFamily="34" charset="-122"/>
            </a:endParaRPr>
          </a:p>
        </p:txBody>
      </p:sp>
      <p:sp>
        <p:nvSpPr>
          <p:cNvPr id="60" name="矩形 59"/>
          <p:cNvSpPr/>
          <p:nvPr/>
        </p:nvSpPr>
        <p:spPr>
          <a:xfrm>
            <a:off x="7625017" y="1938223"/>
            <a:ext cx="3465361" cy="523220"/>
          </a:xfrm>
          <a:prstGeom prst="rect">
            <a:avLst/>
          </a:prstGeom>
        </p:spPr>
        <p:txBody>
          <a:bodyPr wrap="square">
            <a:spAutoFit/>
          </a:bodyPr>
          <a:lstStyle/>
          <a:p>
            <a:pPr lvl="0" algn="r"/>
            <a:r>
              <a:rPr lang="zh-CN" altLang="en-US" sz="2800" dirty="0">
                <a:solidFill>
                  <a:schemeClr val="bg1"/>
                </a:solidFill>
                <a:latin typeface="微软雅黑" panose="020B0503020204020204" pitchFamily="34" charset="-122"/>
                <a:ea typeface="微软雅黑" panose="020B0503020204020204" pitchFamily="34" charset="-122"/>
              </a:rPr>
              <a:t>社会计算</a:t>
            </a:r>
          </a:p>
        </p:txBody>
      </p:sp>
      <p:sp>
        <p:nvSpPr>
          <p:cNvPr id="61" name="矩形 60"/>
          <p:cNvSpPr/>
          <p:nvPr/>
        </p:nvSpPr>
        <p:spPr>
          <a:xfrm>
            <a:off x="7195086" y="2769067"/>
            <a:ext cx="3964318" cy="523220"/>
          </a:xfrm>
          <a:prstGeom prst="rect">
            <a:avLst/>
          </a:prstGeom>
        </p:spPr>
        <p:txBody>
          <a:bodyPr wrap="square">
            <a:spAutoFit/>
          </a:bodyPr>
          <a:lstStyle/>
          <a:p>
            <a:pPr lvl="0" algn="r"/>
            <a:r>
              <a:rPr lang="zh-CN" altLang="en-US" sz="2800" dirty="0">
                <a:solidFill>
                  <a:schemeClr val="bg1"/>
                </a:solidFill>
                <a:latin typeface="微软雅黑" panose="020B0503020204020204" pitchFamily="34" charset="-122"/>
                <a:ea typeface="微软雅黑" panose="020B0503020204020204" pitchFamily="34" charset="-122"/>
              </a:rPr>
              <a:t>移动计算</a:t>
            </a:r>
          </a:p>
        </p:txBody>
      </p:sp>
      <p:sp>
        <p:nvSpPr>
          <p:cNvPr id="62" name="矩形 61"/>
          <p:cNvSpPr/>
          <p:nvPr/>
        </p:nvSpPr>
        <p:spPr>
          <a:xfrm>
            <a:off x="7709268" y="3735488"/>
            <a:ext cx="3479965" cy="523220"/>
          </a:xfrm>
          <a:prstGeom prst="rect">
            <a:avLst/>
          </a:prstGeom>
        </p:spPr>
        <p:txBody>
          <a:bodyPr wrap="square">
            <a:spAutoFit/>
          </a:bodyPr>
          <a:lstStyle/>
          <a:p>
            <a:pPr lvl="0" algn="r"/>
            <a:r>
              <a:rPr lang="zh-CN" altLang="en-US" sz="2800" dirty="0">
                <a:solidFill>
                  <a:schemeClr val="bg1"/>
                </a:solidFill>
                <a:latin typeface="微软雅黑" panose="020B0503020204020204" pitchFamily="34" charset="-122"/>
                <a:ea typeface="微软雅黑" panose="020B0503020204020204" pitchFamily="34" charset="-122"/>
              </a:rPr>
              <a:t>云计算</a:t>
            </a:r>
          </a:p>
        </p:txBody>
      </p:sp>
      <p:cxnSp>
        <p:nvCxnSpPr>
          <p:cNvPr id="64" name="直线连接符 63"/>
          <p:cNvCxnSpPr/>
          <p:nvPr/>
        </p:nvCxnSpPr>
        <p:spPr>
          <a:xfrm>
            <a:off x="4527918" y="4015073"/>
            <a:ext cx="3181350"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745053" y="4682497"/>
            <a:ext cx="3479965" cy="523220"/>
          </a:xfrm>
          <a:prstGeom prst="rect">
            <a:avLst/>
          </a:prstGeom>
        </p:spPr>
        <p:txBody>
          <a:bodyPr wrap="square">
            <a:spAutoFit/>
          </a:bodyPr>
          <a:lstStyle/>
          <a:p>
            <a:pPr lvl="0" algn="r"/>
            <a:r>
              <a:rPr lang="zh-CN" altLang="en-US" sz="2800" dirty="0">
                <a:solidFill>
                  <a:schemeClr val="bg1"/>
                </a:solidFill>
                <a:latin typeface="微软雅黑" panose="020B0503020204020204" pitchFamily="34" charset="-122"/>
                <a:ea typeface="微软雅黑" panose="020B0503020204020204" pitchFamily="34" charset="-122"/>
              </a:rPr>
              <a:t>工业互联网</a:t>
            </a:r>
          </a:p>
        </p:txBody>
      </p:sp>
      <p:sp>
        <p:nvSpPr>
          <p:cNvPr id="66" name="矩形 65"/>
          <p:cNvSpPr/>
          <p:nvPr/>
        </p:nvSpPr>
        <p:spPr>
          <a:xfrm>
            <a:off x="7701559" y="5471394"/>
            <a:ext cx="3479965" cy="523220"/>
          </a:xfrm>
          <a:prstGeom prst="rect">
            <a:avLst/>
          </a:prstGeom>
        </p:spPr>
        <p:txBody>
          <a:bodyPr wrap="square">
            <a:spAutoFit/>
          </a:bodyPr>
          <a:lstStyle/>
          <a:p>
            <a:pPr lvl="0" algn="r"/>
            <a:r>
              <a:rPr lang="zh-CN" altLang="en-US" sz="2800" dirty="0">
                <a:solidFill>
                  <a:schemeClr val="bg1"/>
                </a:solidFill>
                <a:latin typeface="微软雅黑" panose="020B0503020204020204" pitchFamily="34" charset="-122"/>
                <a:ea typeface="微软雅黑" panose="020B0503020204020204" pitchFamily="34" charset="-122"/>
              </a:rPr>
              <a:t>物联网</a:t>
            </a:r>
          </a:p>
        </p:txBody>
      </p:sp>
      <p:sp>
        <p:nvSpPr>
          <p:cNvPr id="67" name="矩形 66"/>
          <p:cNvSpPr/>
          <p:nvPr/>
        </p:nvSpPr>
        <p:spPr>
          <a:xfrm>
            <a:off x="4783083" y="2291863"/>
            <a:ext cx="2571747" cy="1077218"/>
          </a:xfrm>
          <a:prstGeom prst="rect">
            <a:avLst/>
          </a:prstGeom>
        </p:spPr>
        <p:txBody>
          <a:bodyPr wrap="square">
            <a:spAutoFit/>
          </a:bodyPr>
          <a:lstStyle/>
          <a:p>
            <a:pPr lvl="0" algn="ctr"/>
            <a:r>
              <a:rPr lang="zh-CN" altLang="en-US" sz="3200" dirty="0">
                <a:latin typeface="微软雅黑" panose="020B0503020204020204" pitchFamily="34" charset="-122"/>
                <a:ea typeface="微软雅黑" panose="020B0503020204020204" pitchFamily="34" charset="-122"/>
                <a:cs typeface="SimHei" charset="-122"/>
              </a:rPr>
              <a:t>一切皆可</a:t>
            </a:r>
            <a:endParaRPr lang="en-US" altLang="zh-CN" sz="3200" dirty="0">
              <a:latin typeface="微软雅黑" panose="020B0503020204020204" pitchFamily="34" charset="-122"/>
              <a:ea typeface="微软雅黑" panose="020B0503020204020204" pitchFamily="34" charset="-122"/>
              <a:cs typeface="SimHei" charset="-122"/>
            </a:endParaRPr>
          </a:p>
          <a:p>
            <a:pPr lvl="0" algn="ctr"/>
            <a:r>
              <a:rPr lang="zh-CN" altLang="en-US" sz="3200" dirty="0">
                <a:latin typeface="微软雅黑" panose="020B0503020204020204" pitchFamily="34" charset="-122"/>
                <a:ea typeface="微软雅黑" panose="020B0503020204020204" pitchFamily="34" charset="-122"/>
                <a:cs typeface="SimHei" charset="-122"/>
              </a:rPr>
              <a:t>编程</a:t>
            </a:r>
          </a:p>
        </p:txBody>
      </p:sp>
      <p:sp>
        <p:nvSpPr>
          <p:cNvPr id="68" name="矩形 67"/>
          <p:cNvSpPr/>
          <p:nvPr/>
        </p:nvSpPr>
        <p:spPr>
          <a:xfrm>
            <a:off x="4553519" y="4593850"/>
            <a:ext cx="3173641" cy="1077218"/>
          </a:xfrm>
          <a:prstGeom prst="rect">
            <a:avLst/>
          </a:prstGeom>
        </p:spPr>
        <p:txBody>
          <a:bodyPr wrap="square">
            <a:spAutoFit/>
          </a:bodyPr>
          <a:lstStyle/>
          <a:p>
            <a:pPr lvl="0" algn="ctr"/>
            <a:r>
              <a:rPr lang="zh-CN" altLang="en-US" sz="3200" dirty="0">
                <a:latin typeface="微软雅黑" panose="020B0503020204020204" pitchFamily="34" charset="-122"/>
                <a:ea typeface="微软雅黑" panose="020B0503020204020204" pitchFamily="34" charset="-122"/>
                <a:cs typeface="SimHei" charset="-122"/>
              </a:rPr>
              <a:t>万物皆可</a:t>
            </a:r>
            <a:endParaRPr lang="en-US" altLang="zh-CN" sz="3200" dirty="0">
              <a:latin typeface="微软雅黑" panose="020B0503020204020204" pitchFamily="34" charset="-122"/>
              <a:ea typeface="微软雅黑" panose="020B0503020204020204" pitchFamily="34" charset="-122"/>
              <a:cs typeface="SimHei" charset="-122"/>
            </a:endParaRPr>
          </a:p>
          <a:p>
            <a:pPr lvl="0" algn="ctr"/>
            <a:r>
              <a:rPr lang="zh-CN" altLang="en-US" sz="3200" dirty="0">
                <a:latin typeface="微软雅黑" panose="020B0503020204020204" pitchFamily="34" charset="-122"/>
                <a:ea typeface="微软雅黑" panose="020B0503020204020204" pitchFamily="34" charset="-122"/>
                <a:cs typeface="SimHei" charset="-122"/>
              </a:rPr>
              <a:t>互联</a:t>
            </a:r>
          </a:p>
        </p:txBody>
      </p:sp>
      <p:sp>
        <p:nvSpPr>
          <p:cNvPr id="24" name="矩形 23"/>
          <p:cNvSpPr/>
          <p:nvPr/>
        </p:nvSpPr>
        <p:spPr>
          <a:xfrm>
            <a:off x="1077009" y="6206554"/>
            <a:ext cx="3633160" cy="584775"/>
          </a:xfrm>
          <a:prstGeom prst="rect">
            <a:avLst/>
          </a:prstGeom>
        </p:spPr>
        <p:txBody>
          <a:bodyPr wrap="square">
            <a:spAutoFit/>
          </a:bodyPr>
          <a:lstStyle/>
          <a:p>
            <a:pPr lvl="0" algn="ctr"/>
            <a:r>
              <a:rPr lang="zh-CN" altLang="en-US" sz="3200" dirty="0" smtClean="0">
                <a:solidFill>
                  <a:srgbClr val="000000"/>
                </a:solidFill>
                <a:latin typeface="微软雅黑" panose="020B0503020204020204" pitchFamily="34" charset="-122"/>
                <a:ea typeface="微软雅黑" panose="020B0503020204020204" pitchFamily="34" charset="-122"/>
                <a:cs typeface="SimHei" charset="-122"/>
              </a:rPr>
              <a:t>人机物平台资源</a:t>
            </a:r>
            <a:endParaRPr lang="zh-CN" altLang="en-US" sz="3200" dirty="0">
              <a:solidFill>
                <a:srgbClr val="000000"/>
              </a:solidFill>
              <a:latin typeface="微软雅黑" panose="020B0503020204020204" pitchFamily="34" charset="-122"/>
              <a:ea typeface="微软雅黑" panose="020B0503020204020204" pitchFamily="34" charset="-122"/>
              <a:cs typeface="SimHei" charset="-122"/>
            </a:endParaRPr>
          </a:p>
        </p:txBody>
      </p:sp>
      <p:sp>
        <p:nvSpPr>
          <p:cNvPr id="25" name="矩形 24"/>
          <p:cNvSpPr/>
          <p:nvPr/>
        </p:nvSpPr>
        <p:spPr>
          <a:xfrm>
            <a:off x="7742947" y="6206554"/>
            <a:ext cx="2868838" cy="584775"/>
          </a:xfrm>
          <a:prstGeom prst="rect">
            <a:avLst/>
          </a:prstGeom>
        </p:spPr>
        <p:txBody>
          <a:bodyPr wrap="square">
            <a:spAutoFit/>
          </a:bodyPr>
          <a:lstStyle/>
          <a:p>
            <a:pPr lvl="0" algn="ctr"/>
            <a:r>
              <a:rPr lang="zh-CN" altLang="en-US" sz="3200">
                <a:solidFill>
                  <a:srgbClr val="000000"/>
                </a:solidFill>
                <a:latin typeface="微软雅黑" panose="020B0503020204020204" pitchFamily="34" charset="-122"/>
                <a:ea typeface="微软雅黑" panose="020B0503020204020204" pitchFamily="34" charset="-122"/>
                <a:cs typeface="SimHei" charset="-122"/>
              </a:rPr>
              <a:t>应用模式</a:t>
            </a:r>
            <a:endParaRPr lang="zh-CN" altLang="en-US" sz="3200" dirty="0">
              <a:solidFill>
                <a:srgbClr val="000000"/>
              </a:solidFill>
              <a:latin typeface="微软雅黑" panose="020B0503020204020204" pitchFamily="34" charset="-122"/>
              <a:ea typeface="微软雅黑" panose="020B0503020204020204" pitchFamily="34" charset="-122"/>
              <a:cs typeface="SimHei" charset="-122"/>
            </a:endParaRPr>
          </a:p>
        </p:txBody>
      </p:sp>
      <p:sp>
        <p:nvSpPr>
          <p:cNvPr id="3" name="圆角矩形 2"/>
          <p:cNvSpPr/>
          <p:nvPr/>
        </p:nvSpPr>
        <p:spPr>
          <a:xfrm>
            <a:off x="1054636" y="1058727"/>
            <a:ext cx="2081582" cy="60532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200">
                <a:latin typeface="微软雅黑" panose="020B0503020204020204" pitchFamily="34" charset="-122"/>
                <a:ea typeface="微软雅黑" panose="020B0503020204020204" pitchFamily="34" charset="-122"/>
                <a:cs typeface="SimHei" charset="-122"/>
              </a:rPr>
              <a:t>大数据</a:t>
            </a:r>
            <a:endParaRPr kumimoji="1" lang="zh-CN" altLang="en-US" sz="3200" dirty="0">
              <a:latin typeface="微软雅黑" panose="020B0503020204020204" pitchFamily="34" charset="-122"/>
              <a:ea typeface="微软雅黑" panose="020B0503020204020204" pitchFamily="34" charset="-122"/>
              <a:cs typeface="SimHei" charset="-122"/>
            </a:endParaRPr>
          </a:p>
        </p:txBody>
      </p:sp>
      <p:sp>
        <p:nvSpPr>
          <p:cNvPr id="27" name="圆角矩形 26"/>
          <p:cNvSpPr/>
          <p:nvPr/>
        </p:nvSpPr>
        <p:spPr>
          <a:xfrm>
            <a:off x="3353929" y="1079472"/>
            <a:ext cx="2135700" cy="60532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200">
                <a:latin typeface="微软雅黑" panose="020B0503020204020204" pitchFamily="34" charset="-122"/>
                <a:ea typeface="微软雅黑" panose="020B0503020204020204" pitchFamily="34" charset="-122"/>
                <a:cs typeface="SimHei" charset="-122"/>
              </a:rPr>
              <a:t>人工智能</a:t>
            </a:r>
            <a:endParaRPr kumimoji="1" lang="zh-CN" altLang="en-US" sz="3200" dirty="0">
              <a:latin typeface="微软雅黑" panose="020B0503020204020204" pitchFamily="34" charset="-122"/>
              <a:ea typeface="微软雅黑" panose="020B0503020204020204" pitchFamily="34" charset="-122"/>
              <a:cs typeface="SimHei" charset="-122"/>
            </a:endParaRPr>
          </a:p>
        </p:txBody>
      </p:sp>
      <p:sp>
        <p:nvSpPr>
          <p:cNvPr id="28" name="圆角矩形 27"/>
          <p:cNvSpPr/>
          <p:nvPr/>
        </p:nvSpPr>
        <p:spPr>
          <a:xfrm>
            <a:off x="5759665" y="1102496"/>
            <a:ext cx="2135700" cy="60532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200">
                <a:latin typeface="微软雅黑" panose="020B0503020204020204" pitchFamily="34" charset="-122"/>
                <a:ea typeface="微软雅黑" panose="020B0503020204020204" pitchFamily="34" charset="-122"/>
                <a:cs typeface="SimHei" charset="-122"/>
              </a:rPr>
              <a:t>共享经济</a:t>
            </a:r>
            <a:endParaRPr kumimoji="1" lang="zh-CN" altLang="en-US" sz="3200" dirty="0">
              <a:latin typeface="微软雅黑" panose="020B0503020204020204" pitchFamily="34" charset="-122"/>
              <a:ea typeface="微软雅黑" panose="020B0503020204020204" pitchFamily="34" charset="-122"/>
              <a:cs typeface="SimHei" charset="-122"/>
            </a:endParaRPr>
          </a:p>
        </p:txBody>
      </p:sp>
      <p:sp>
        <p:nvSpPr>
          <p:cNvPr id="29" name="椭圆 28"/>
          <p:cNvSpPr/>
          <p:nvPr/>
        </p:nvSpPr>
        <p:spPr>
          <a:xfrm>
            <a:off x="5425416" y="3291012"/>
            <a:ext cx="1371532" cy="1371532"/>
          </a:xfrm>
          <a:prstGeom prst="ellipse">
            <a:avLst/>
          </a:pr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a:latin typeface="微软雅黑" panose="020B0503020204020204" pitchFamily="34" charset="-122"/>
                <a:ea typeface="微软雅黑" panose="020B0503020204020204" pitchFamily="34" charset="-122"/>
                <a:cs typeface="SimHei" charset="-122"/>
              </a:rPr>
              <a:t>软件定义</a:t>
            </a:r>
            <a:endParaRPr kumimoji="1" lang="zh-CN" altLang="en-US" sz="2800" dirty="0">
              <a:latin typeface="微软雅黑" panose="020B0503020204020204" pitchFamily="34" charset="-122"/>
              <a:ea typeface="微软雅黑" panose="020B0503020204020204" pitchFamily="34" charset="-122"/>
              <a:cs typeface="SimHei" charset="-122"/>
            </a:endParaRPr>
          </a:p>
        </p:txBody>
      </p:sp>
      <p:sp>
        <p:nvSpPr>
          <p:cNvPr id="30" name="圆角矩形 29"/>
          <p:cNvSpPr/>
          <p:nvPr/>
        </p:nvSpPr>
        <p:spPr>
          <a:xfrm>
            <a:off x="8192602" y="1111928"/>
            <a:ext cx="2135700" cy="60532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dirty="0">
                <a:latin typeface="微软雅黑" panose="020B0503020204020204" pitchFamily="34" charset="-122"/>
                <a:ea typeface="微软雅黑" panose="020B0503020204020204" pitchFamily="34" charset="-122"/>
                <a:cs typeface="SimHei" charset="-122"/>
              </a:rPr>
              <a:t>平台经济</a:t>
            </a:r>
          </a:p>
        </p:txBody>
      </p:sp>
      <p:sp>
        <p:nvSpPr>
          <p:cNvPr id="6" name="文本框 5"/>
          <p:cNvSpPr txBox="1"/>
          <p:nvPr/>
        </p:nvSpPr>
        <p:spPr>
          <a:xfrm>
            <a:off x="10362209" y="761447"/>
            <a:ext cx="873957" cy="1107996"/>
          </a:xfrm>
          <a:prstGeom prst="rect">
            <a:avLst/>
          </a:prstGeom>
          <a:noFill/>
        </p:spPr>
        <p:txBody>
          <a:bodyPr wrap="none" rtlCol="0">
            <a:spAutoFit/>
          </a:bodyPr>
          <a:lstStyle/>
          <a:p>
            <a:r>
              <a:rPr kumimoji="1" lang="is-IS" altLang="zh-CN" sz="6600" dirty="0">
                <a:latin typeface="微软雅黑" panose="020B0503020204020204" pitchFamily="34" charset="-122"/>
                <a:ea typeface="微软雅黑" panose="020B0503020204020204" pitchFamily="34" charset="-122"/>
              </a:rPr>
              <a:t>…</a:t>
            </a:r>
            <a:endParaRPr kumimoji="1" lang="zh-CN" altLang="en-US" sz="6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pPr algn="r"/>
            <a:fld id="{C41C33A7-660B-6B46-BC7E-6F7B919FC387}" type="slidenum">
              <a:rPr kumimoji="1" lang="zh-CN" altLang="en-US" smtClean="0"/>
              <a:pPr algn="r"/>
              <a:t>57</a:t>
            </a:fld>
            <a:endParaRPr kumimoji="1" lang="zh-CN" altLang="en-US" dirty="0"/>
          </a:p>
        </p:txBody>
      </p:sp>
    </p:spTree>
    <p:extLst>
      <p:ext uri="{BB962C8B-B14F-4D97-AF65-F5344CB8AC3E}">
        <p14:creationId xmlns:p14="http://schemas.microsoft.com/office/powerpoint/2010/main" val="4397436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软件成为社会基础设施</a:t>
            </a:r>
            <a:endParaRPr lang="en-US" dirty="0">
              <a:latin typeface="微软雅黑" panose="020B0503020204020204" pitchFamily="34" charset="-122"/>
              <a:ea typeface="微软雅黑" panose="020B0503020204020204" pitchFamily="34" charset="-122"/>
            </a:endParaRPr>
          </a:p>
        </p:txBody>
      </p:sp>
      <p:sp>
        <p:nvSpPr>
          <p:cNvPr id="6" name="内容占位符 1"/>
          <p:cNvSpPr>
            <a:spLocks noGrp="1"/>
          </p:cNvSpPr>
          <p:nvPr>
            <p:ph idx="1"/>
          </p:nvPr>
        </p:nvSpPr>
        <p:spPr>
          <a:xfrm>
            <a:off x="602673" y="980729"/>
            <a:ext cx="10785764" cy="5162916"/>
          </a:xfrm>
        </p:spPr>
        <p:txBody>
          <a:bodyPr>
            <a:normAutofit lnSpcReduction="10000"/>
          </a:bodyPr>
          <a:lstStyle/>
          <a:p>
            <a:pPr>
              <a:lnSpc>
                <a:spcPct val="120000"/>
              </a:lnSpc>
              <a:spcBef>
                <a:spcPts val="0"/>
              </a:spcBef>
              <a:buFont typeface="Wingdings" panose="05000000000000000000" pitchFamily="2" charset="2"/>
              <a:buChar char="q"/>
            </a:pPr>
            <a:r>
              <a:rPr lang="zh-CN" altLang="en-US" sz="3200" dirty="0">
                <a:latin typeface="微软雅黑" panose="020B0503020204020204" pitchFamily="34" charset="-122"/>
                <a:ea typeface="微软雅黑" panose="020B0503020204020204" pitchFamily="34" charset="-122"/>
              </a:rPr>
              <a:t>信息基础设施</a:t>
            </a:r>
            <a:r>
              <a:rPr lang="zh-CN" altLang="en-US" sz="3200" dirty="0" smtClean="0">
                <a:latin typeface="微软雅黑" panose="020B0503020204020204" pitchFamily="34" charset="-122"/>
                <a:ea typeface="微软雅黑" panose="020B0503020204020204" pitchFamily="34" charset="-122"/>
              </a:rPr>
              <a:t>软件</a:t>
            </a:r>
            <a:endParaRPr lang="zh-CN" altLang="en-US" sz="3200" dirty="0">
              <a:latin typeface="微软雅黑" panose="020B0503020204020204" pitchFamily="34" charset="-122"/>
              <a:ea typeface="微软雅黑" panose="020B0503020204020204" pitchFamily="34" charset="-122"/>
            </a:endParaRPr>
          </a:p>
          <a:p>
            <a:pPr marL="858838" lvl="1" indent="-401638">
              <a:lnSpc>
                <a:spcPct val="120000"/>
              </a:lnSpc>
              <a:spcBef>
                <a:spcPts val="0"/>
              </a:spcBef>
              <a:buFont typeface="Wingdings" panose="05000000000000000000" pitchFamily="2" charset="2"/>
              <a:buChar char="q"/>
            </a:pPr>
            <a:r>
              <a:rPr lang="zh-CN" altLang="en-US" dirty="0">
                <a:latin typeface="微软雅黑" panose="020B0503020204020204" pitchFamily="34" charset="-122"/>
                <a:ea typeface="微软雅黑" panose="020B0503020204020204" pitchFamily="34" charset="-122"/>
              </a:rPr>
              <a:t>某些关键软件系统本身就是充当了（信息）基础设施的角色，如云平台、操作系统等</a:t>
            </a:r>
          </a:p>
          <a:p>
            <a:pPr>
              <a:lnSpc>
                <a:spcPct val="120000"/>
              </a:lnSpc>
              <a:spcBef>
                <a:spcPts val="0"/>
              </a:spcBef>
              <a:buFont typeface="Wingdings" panose="05000000000000000000" pitchFamily="2" charset="2"/>
              <a:buChar char="q"/>
            </a:pPr>
            <a:r>
              <a:rPr lang="zh-CN" altLang="en-US" sz="3200" dirty="0">
                <a:latin typeface="微软雅黑" panose="020B0503020204020204" pitchFamily="34" charset="-122"/>
                <a:ea typeface="微软雅黑" panose="020B0503020204020204" pitchFamily="34" charset="-122"/>
              </a:rPr>
              <a:t>软件定义的基础</a:t>
            </a:r>
            <a:r>
              <a:rPr lang="zh-CN" altLang="en-US" sz="3200" dirty="0" smtClean="0">
                <a:latin typeface="微软雅黑" panose="020B0503020204020204" pitchFamily="34" charset="-122"/>
                <a:ea typeface="微软雅黑" panose="020B0503020204020204" pitchFamily="34" charset="-122"/>
              </a:rPr>
              <a:t>设施</a:t>
            </a:r>
            <a:endParaRPr lang="zh-CN" altLang="en-US" sz="3200" dirty="0">
              <a:latin typeface="微软雅黑" panose="020B0503020204020204" pitchFamily="34" charset="-122"/>
              <a:ea typeface="微软雅黑" panose="020B0503020204020204" pitchFamily="34" charset="-122"/>
            </a:endParaRPr>
          </a:p>
          <a:p>
            <a:pPr marL="858838" lvl="1" indent="-401638">
              <a:lnSpc>
                <a:spcPct val="120000"/>
              </a:lnSpc>
              <a:spcBef>
                <a:spcPts val="0"/>
              </a:spcBef>
              <a:buFont typeface="Wingdings" panose="05000000000000000000" pitchFamily="2" charset="2"/>
              <a:buChar char="q"/>
            </a:pPr>
            <a:r>
              <a:rPr lang="zh-CN" altLang="en-US" dirty="0">
                <a:latin typeface="微软雅黑" panose="020B0503020204020204" pitchFamily="34" charset="-122"/>
                <a:ea typeface="微软雅黑" panose="020B0503020204020204" pitchFamily="34" charset="-122"/>
              </a:rPr>
              <a:t>软件成为（物理）基础设施如铁路、电网等的关键掌控部分</a:t>
            </a:r>
          </a:p>
          <a:p>
            <a:pPr>
              <a:lnSpc>
                <a:spcPct val="120000"/>
              </a:lnSpc>
              <a:spcBef>
                <a:spcPts val="0"/>
              </a:spcBef>
              <a:buFont typeface="Wingdings" panose="05000000000000000000" pitchFamily="2" charset="2"/>
              <a:buChar char="q"/>
            </a:pPr>
            <a:r>
              <a:rPr lang="zh-CN" altLang="en-US" sz="3200" dirty="0">
                <a:latin typeface="微软雅黑" panose="020B0503020204020204" pitchFamily="34" charset="-122"/>
                <a:ea typeface="微软雅黑" panose="020B0503020204020204" pitchFamily="34" charset="-122"/>
              </a:rPr>
              <a:t>软件作为基础</a:t>
            </a:r>
            <a:r>
              <a:rPr lang="zh-CN" altLang="en-US" sz="3200" dirty="0" smtClean="0">
                <a:latin typeface="微软雅黑" panose="020B0503020204020204" pitchFamily="34" charset="-122"/>
                <a:ea typeface="微软雅黑" panose="020B0503020204020204" pitchFamily="34" charset="-122"/>
              </a:rPr>
              <a:t>设施</a:t>
            </a:r>
            <a:endParaRPr lang="zh-CN" altLang="en-US" sz="3200" dirty="0">
              <a:latin typeface="微软雅黑" panose="020B0503020204020204" pitchFamily="34" charset="-122"/>
              <a:ea typeface="微软雅黑" panose="020B0503020204020204" pitchFamily="34" charset="-122"/>
            </a:endParaRPr>
          </a:p>
          <a:p>
            <a:pPr marL="801688" lvl="1" indent="-344488">
              <a:lnSpc>
                <a:spcPct val="120000"/>
              </a:lnSpc>
              <a:spcBef>
                <a:spcPts val="0"/>
              </a:spcBef>
              <a:buFont typeface="Wingdings" panose="05000000000000000000" pitchFamily="2" charset="2"/>
              <a:buChar char="q"/>
            </a:pPr>
            <a:r>
              <a:rPr lang="zh-CN" altLang="en-US" dirty="0">
                <a:latin typeface="微软雅黑" panose="020B0503020204020204" pitchFamily="34" charset="-122"/>
                <a:ea typeface="微软雅黑" panose="020B0503020204020204" pitchFamily="34" charset="-122"/>
              </a:rPr>
              <a:t>从整体上看，软件及其服务的提供成为信息化社会的不可或缺的基础资源</a:t>
            </a:r>
            <a:r>
              <a:rPr lang="zh-CN" altLang="en-US" dirty="0" smtClean="0">
                <a:latin typeface="微软雅黑" panose="020B0503020204020204" pitchFamily="34" charset="-122"/>
                <a:ea typeface="微软雅黑" panose="020B0503020204020204" pitchFamily="34" charset="-122"/>
              </a:rPr>
              <a:t>与设施</a:t>
            </a:r>
            <a:endParaRPr lang="zh-CN" altLang="en-US"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58</a:t>
            </a:fld>
            <a:endParaRPr kumimoji="1" lang="zh-CN" altLang="en-US" dirty="0"/>
          </a:p>
        </p:txBody>
      </p:sp>
    </p:spTree>
    <p:extLst>
      <p:ext uri="{BB962C8B-B14F-4D97-AF65-F5344CB8AC3E}">
        <p14:creationId xmlns:p14="http://schemas.microsoft.com/office/powerpoint/2010/main" val="15823655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软件学科成为基础学科</a:t>
            </a:r>
            <a:endParaRPr lang="en-US" dirty="0">
              <a:latin typeface="微软雅黑" panose="020B0503020204020204" pitchFamily="34" charset="-122"/>
              <a:ea typeface="微软雅黑" panose="020B0503020204020204" pitchFamily="34" charset="-122"/>
            </a:endParaRPr>
          </a:p>
        </p:txBody>
      </p:sp>
      <p:sp>
        <p:nvSpPr>
          <p:cNvPr id="6" name="内容占位符 1"/>
          <p:cNvSpPr>
            <a:spLocks noGrp="1"/>
          </p:cNvSpPr>
          <p:nvPr>
            <p:ph idx="1"/>
          </p:nvPr>
        </p:nvSpPr>
        <p:spPr>
          <a:xfrm>
            <a:off x="602673" y="980729"/>
            <a:ext cx="10785764" cy="5162916"/>
          </a:xfrm>
        </p:spPr>
        <p:txBody>
          <a:bodyPr>
            <a:normAutofit/>
          </a:bodyPr>
          <a:lstStyle/>
          <a:p>
            <a:pPr>
              <a:lnSpc>
                <a:spcPct val="120000"/>
              </a:lnSpc>
              <a:spcBef>
                <a:spcPts val="0"/>
              </a:spcBef>
              <a:buFont typeface="Wingdings" panose="05000000000000000000" pitchFamily="2" charset="2"/>
              <a:buChar char="q"/>
            </a:pPr>
            <a:r>
              <a:rPr lang="zh-CN" altLang="en-US" sz="3200" dirty="0">
                <a:latin typeface="微软雅黑" panose="020B0503020204020204" pitchFamily="34" charset="-122"/>
                <a:ea typeface="微软雅黑" panose="020B0503020204020204" pitchFamily="34" charset="-122"/>
              </a:rPr>
              <a:t>基础学科</a:t>
            </a:r>
          </a:p>
          <a:p>
            <a:pPr lvl="1">
              <a:lnSpc>
                <a:spcPct val="120000"/>
              </a:lnSpc>
              <a:spcBef>
                <a:spcPts val="0"/>
              </a:spcBef>
              <a:buFont typeface="Wingdings" panose="05000000000000000000" pitchFamily="2" charset="2"/>
              <a:buChar char="q"/>
            </a:pPr>
            <a:r>
              <a:rPr lang="zh-CN" altLang="en-US" sz="2800" dirty="0">
                <a:latin typeface="微软雅黑" panose="020B0503020204020204" pitchFamily="34" charset="-122"/>
                <a:ea typeface="微软雅黑" panose="020B0503020204020204" pitchFamily="34" charset="-122"/>
              </a:rPr>
              <a:t>拓展人类可认识改造的世界疆域之不可替代知识体系</a:t>
            </a:r>
          </a:p>
          <a:p>
            <a:pPr lvl="1">
              <a:lnSpc>
                <a:spcPct val="120000"/>
              </a:lnSpc>
              <a:spcBef>
                <a:spcPts val="0"/>
              </a:spcBef>
              <a:buFont typeface="Wingdings" panose="05000000000000000000" pitchFamily="2" charset="2"/>
              <a:buChar char="q"/>
            </a:pPr>
            <a:r>
              <a:rPr lang="zh-CN" altLang="en-US" sz="2800" dirty="0">
                <a:latin typeface="微软雅黑" panose="020B0503020204020204" pitchFamily="34" charset="-122"/>
                <a:ea typeface="微软雅黑" panose="020B0503020204020204" pitchFamily="34" charset="-122"/>
              </a:rPr>
              <a:t>具有独特的思维方式与方法论</a:t>
            </a:r>
          </a:p>
          <a:p>
            <a:pPr lvl="1">
              <a:lnSpc>
                <a:spcPct val="120000"/>
              </a:lnSpc>
              <a:spcBef>
                <a:spcPts val="0"/>
              </a:spcBef>
              <a:buFont typeface="Wingdings" panose="05000000000000000000" pitchFamily="2" charset="2"/>
              <a:buChar char="q"/>
            </a:pPr>
            <a:r>
              <a:rPr lang="zh-CN" altLang="en-US" sz="2800" dirty="0">
                <a:latin typeface="微软雅黑" panose="020B0503020204020204" pitchFamily="34" charset="-122"/>
                <a:ea typeface="微软雅黑" panose="020B0503020204020204" pitchFamily="34" charset="-122"/>
              </a:rPr>
              <a:t>为其他学科发展提供不可或缺的支撑</a:t>
            </a:r>
          </a:p>
          <a:p>
            <a:pPr lvl="1">
              <a:lnSpc>
                <a:spcPct val="120000"/>
              </a:lnSpc>
              <a:spcBef>
                <a:spcPts val="0"/>
              </a:spcBef>
              <a:buFont typeface="Wingdings" panose="05000000000000000000" pitchFamily="2" charset="2"/>
              <a:buChar char="q"/>
            </a:pPr>
            <a:r>
              <a:rPr lang="zh-CN" altLang="en-US" sz="2800" dirty="0">
                <a:latin typeface="微软雅黑" panose="020B0503020204020204" pitchFamily="34" charset="-122"/>
                <a:ea typeface="微软雅黑" panose="020B0503020204020204" pitchFamily="34" charset="-122"/>
              </a:rPr>
              <a:t>基础内容进入国民基础教育课程</a:t>
            </a:r>
            <a:r>
              <a:rPr lang="zh-CN" altLang="en-US" sz="2800" dirty="0" smtClean="0">
                <a:latin typeface="微软雅黑" panose="020B0503020204020204" pitchFamily="34" charset="-122"/>
                <a:ea typeface="微软雅黑" panose="020B0503020204020204" pitchFamily="34" charset="-122"/>
              </a:rPr>
              <a:t>体系</a:t>
            </a:r>
            <a:endParaRPr lang="zh-CN" altLang="en-US" sz="2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295551" y="3876297"/>
            <a:ext cx="7783920" cy="2653920"/>
          </a:xfrm>
          <a:prstGeom prst="rect">
            <a:avLst/>
          </a:prstGeom>
        </p:spPr>
      </p:pic>
      <p:cxnSp>
        <p:nvCxnSpPr>
          <p:cNvPr id="5" name="直接连接符 4"/>
          <p:cNvCxnSpPr/>
          <p:nvPr/>
        </p:nvCxnSpPr>
        <p:spPr>
          <a:xfrm>
            <a:off x="3377952" y="4158355"/>
            <a:ext cx="5436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361728" y="4446387"/>
            <a:ext cx="2160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143999" y="5779372"/>
            <a:ext cx="2603743" cy="646331"/>
          </a:xfrm>
          <a:prstGeom prst="rect">
            <a:avLst/>
          </a:prstGeom>
        </p:spPr>
        <p:txBody>
          <a:bodyPr wrap="square">
            <a:spAutoFit/>
          </a:bodyPr>
          <a:lstStyle/>
          <a:p>
            <a:pPr algn="r"/>
            <a:r>
              <a:rPr lang="en-US" dirty="0">
                <a:latin typeface="Yu Gothic UI" panose="020B0500000000000000" pitchFamily="34" charset="-128"/>
                <a:ea typeface="Yu Gothic UI" panose="020B0500000000000000" pitchFamily="34" charset="-128"/>
              </a:rPr>
              <a:t>Credit: </a:t>
            </a:r>
            <a:r>
              <a:rPr lang="en-US" dirty="0" smtClean="0">
                <a:latin typeface="Yu Gothic UI" panose="020B0500000000000000" pitchFamily="34" charset="-128"/>
                <a:ea typeface="Yu Gothic UI" panose="020B0500000000000000" pitchFamily="34" charset="-128"/>
              </a:rPr>
              <a:t>Donald Knuth</a:t>
            </a:r>
          </a:p>
          <a:p>
            <a:pPr algn="r"/>
            <a:r>
              <a:rPr lang="en-US" dirty="0" smtClean="0">
                <a:latin typeface="Yu Gothic UI" panose="020B0500000000000000" pitchFamily="34" charset="-128"/>
                <a:ea typeface="Yu Gothic UI" panose="020B0500000000000000" pitchFamily="34" charset="-128"/>
              </a:rPr>
              <a:t>- 1974</a:t>
            </a:r>
            <a:endParaRPr lang="en-US" dirty="0">
              <a:latin typeface="Yu Gothic UI" panose="020B0500000000000000" pitchFamily="34" charset="-128"/>
              <a:ea typeface="Yu Gothic UI" panose="020B0500000000000000" pitchFamily="34" charset="-128"/>
            </a:endParaRPr>
          </a:p>
        </p:txBody>
      </p:sp>
      <p:sp>
        <p:nvSpPr>
          <p:cNvPr id="9" name="矩形 8"/>
          <p:cNvSpPr/>
          <p:nvPr/>
        </p:nvSpPr>
        <p:spPr>
          <a:xfrm>
            <a:off x="6243253" y="6475539"/>
            <a:ext cx="5817842" cy="276999"/>
          </a:xfrm>
          <a:prstGeom prst="rect">
            <a:avLst/>
          </a:prstGeom>
        </p:spPr>
        <p:txBody>
          <a:bodyPr wrap="square">
            <a:spAutoFit/>
          </a:bodyPr>
          <a:lstStyle/>
          <a:p>
            <a:r>
              <a:rPr lang="en-US" sz="1200" dirty="0"/>
              <a:t>https://www.maa.org/sites/default/files/pdf/upload_library/22/Ford/DonaldKnuth.pdf</a:t>
            </a: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59</a:t>
            </a:fld>
            <a:endParaRPr kumimoji="1" lang="zh-CN" altLang="en-US" dirty="0"/>
          </a:p>
        </p:txBody>
      </p:sp>
    </p:spTree>
    <p:extLst>
      <p:ext uri="{BB962C8B-B14F-4D97-AF65-F5344CB8AC3E}">
        <p14:creationId xmlns:p14="http://schemas.microsoft.com/office/powerpoint/2010/main" val="5400475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微软雅黑" panose="020B0503020204020204" pitchFamily="34" charset="-122"/>
                <a:ea typeface="微软雅黑" panose="020B0503020204020204" pitchFamily="34" charset="-122"/>
              </a:rPr>
              <a:t>学科发展战略的</a:t>
            </a:r>
            <a:r>
              <a:rPr kumimoji="1" lang="zh-CN" altLang="en-US" dirty="0" smtClean="0">
                <a:latin typeface="微软雅黑" panose="020B0503020204020204" pitchFamily="34" charset="-122"/>
                <a:ea typeface="微软雅黑" panose="020B0503020204020204" pitchFamily="34" charset="-122"/>
              </a:rPr>
              <a:t>研究内容</a:t>
            </a:r>
            <a:endParaRPr lang="en-US" dirty="0">
              <a:latin typeface="微软雅黑" panose="020B0503020204020204" pitchFamily="34" charset="-122"/>
              <a:ea typeface="微软雅黑" panose="020B0503020204020204" pitchFamily="34" charset="-122"/>
            </a:endParaRPr>
          </a:p>
        </p:txBody>
      </p:sp>
      <p:graphicFrame>
        <p:nvGraphicFramePr>
          <p:cNvPr id="4" name="内容占位符 4"/>
          <p:cNvGraphicFramePr>
            <a:graphicFrameLocks noGrp="1"/>
          </p:cNvGraphicFramePr>
          <p:nvPr>
            <p:ph idx="1"/>
            <p:extLst>
              <p:ext uri="{D42A27DB-BD31-4B8C-83A1-F6EECF244321}">
                <p14:modId xmlns:p14="http://schemas.microsoft.com/office/powerpoint/2010/main" val="134033167"/>
              </p:ext>
            </p:extLst>
          </p:nvPr>
        </p:nvGraphicFramePr>
        <p:xfrm>
          <a:off x="800100" y="1080655"/>
          <a:ext cx="10941627" cy="5440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6</a:t>
            </a:fld>
            <a:endParaRPr kumimoji="1" lang="zh-CN" altLang="en-US" dirty="0"/>
          </a:p>
        </p:txBody>
      </p:sp>
    </p:spTree>
    <p:extLst>
      <p:ext uri="{BB962C8B-B14F-4D97-AF65-F5344CB8AC3E}">
        <p14:creationId xmlns:p14="http://schemas.microsoft.com/office/powerpoint/2010/main" val="40341870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软件学科成为基础学科</a:t>
            </a:r>
            <a:endParaRPr lang="en-US" dirty="0">
              <a:latin typeface="微软雅黑" panose="020B0503020204020204" pitchFamily="34" charset="-122"/>
              <a:ea typeface="微软雅黑" panose="020B0503020204020204" pitchFamily="34" charset="-122"/>
            </a:endParaRPr>
          </a:p>
        </p:txBody>
      </p:sp>
      <p:sp>
        <p:nvSpPr>
          <p:cNvPr id="6" name="内容占位符 1"/>
          <p:cNvSpPr>
            <a:spLocks noGrp="1"/>
          </p:cNvSpPr>
          <p:nvPr>
            <p:ph idx="1"/>
          </p:nvPr>
        </p:nvSpPr>
        <p:spPr>
          <a:xfrm>
            <a:off x="602673" y="980729"/>
            <a:ext cx="10785764" cy="5162916"/>
          </a:xfrm>
        </p:spPr>
        <p:txBody>
          <a:bodyPr>
            <a:noAutofit/>
          </a:bodyPr>
          <a:lstStyle/>
          <a:p>
            <a:pPr>
              <a:lnSpc>
                <a:spcPct val="120000"/>
              </a:lnSpc>
              <a:spcBef>
                <a:spcPts val="0"/>
              </a:spcBef>
              <a:buFont typeface="Wingdings" panose="05000000000000000000" pitchFamily="2" charset="2"/>
              <a:buChar char="q"/>
            </a:pPr>
            <a:r>
              <a:rPr lang="zh-CN" altLang="en-US" sz="4000" dirty="0">
                <a:latin typeface="微软雅黑" panose="020B0503020204020204" pitchFamily="34" charset="-122"/>
                <a:ea typeface="微软雅黑" panose="020B0503020204020204" pitchFamily="34" charset="-122"/>
              </a:rPr>
              <a:t>软件成为第</a:t>
            </a:r>
            <a:r>
              <a:rPr lang="en-US" altLang="zh-CN" sz="4000" dirty="0">
                <a:latin typeface="微软雅黑" panose="020B0503020204020204" pitchFamily="34" charset="-122"/>
                <a:ea typeface="微软雅黑" panose="020B0503020204020204" pitchFamily="34" charset="-122"/>
              </a:rPr>
              <a:t>N</a:t>
            </a:r>
            <a:r>
              <a:rPr lang="zh-CN" altLang="en-US" sz="4000" dirty="0" smtClean="0">
                <a:latin typeface="微软雅黑" panose="020B0503020204020204" pitchFamily="34" charset="-122"/>
                <a:ea typeface="微软雅黑" panose="020B0503020204020204" pitchFamily="34" charset="-122"/>
              </a:rPr>
              <a:t>范式（计算、数据、</a:t>
            </a:r>
            <a:r>
              <a:rPr lang="en-US" altLang="zh-CN" sz="4000" dirty="0" smtClean="0">
                <a:latin typeface="微软雅黑" panose="020B0503020204020204" pitchFamily="34" charset="-122"/>
                <a:ea typeface="微软雅黑" panose="020B0503020204020204" pitchFamily="34" charset="-122"/>
              </a:rPr>
              <a:t>…</a:t>
            </a:r>
            <a:r>
              <a:rPr lang="zh-CN" altLang="en-US" sz="4000" dirty="0" smtClean="0">
                <a:latin typeface="微软雅黑" panose="020B0503020204020204" pitchFamily="34" charset="-122"/>
                <a:ea typeface="微软雅黑" panose="020B0503020204020204" pitchFamily="34" charset="-122"/>
              </a:rPr>
              <a:t>）</a:t>
            </a:r>
            <a:endParaRPr lang="zh-CN" altLang="en-US" sz="4000" dirty="0">
              <a:latin typeface="微软雅黑" panose="020B0503020204020204" pitchFamily="34" charset="-122"/>
              <a:ea typeface="微软雅黑" panose="020B0503020204020204" pitchFamily="34" charset="-122"/>
            </a:endParaRPr>
          </a:p>
          <a:p>
            <a:pPr lvl="1">
              <a:lnSpc>
                <a:spcPct val="120000"/>
              </a:lnSpc>
              <a:spcBef>
                <a:spcPts val="0"/>
              </a:spcBef>
              <a:buFont typeface="Wingdings" panose="05000000000000000000" pitchFamily="2" charset="2"/>
              <a:buChar char="q"/>
            </a:pPr>
            <a:r>
              <a:rPr lang="zh-CN" altLang="en-US" sz="3600" dirty="0">
                <a:latin typeface="微软雅黑" panose="020B0503020204020204" pitchFamily="34" charset="-122"/>
                <a:ea typeface="微软雅黑" panose="020B0503020204020204" pitchFamily="34" charset="-122"/>
              </a:rPr>
              <a:t>软件作为方法学提供问题求解方法</a:t>
            </a:r>
          </a:p>
          <a:p>
            <a:pPr lvl="1">
              <a:lnSpc>
                <a:spcPct val="120000"/>
              </a:lnSpc>
              <a:spcBef>
                <a:spcPts val="0"/>
              </a:spcBef>
              <a:buFont typeface="Wingdings" panose="05000000000000000000" pitchFamily="2" charset="2"/>
              <a:buChar char="q"/>
            </a:pPr>
            <a:r>
              <a:rPr lang="zh-CN" altLang="en-US" sz="3600" dirty="0">
                <a:latin typeface="微软雅黑" panose="020B0503020204020204" pitchFamily="34" charset="-122"/>
                <a:ea typeface="微软雅黑" panose="020B0503020204020204" pitchFamily="34" charset="-122"/>
              </a:rPr>
              <a:t>当问题求解由领域走向通用则融入软件方法学</a:t>
            </a:r>
          </a:p>
          <a:p>
            <a:pPr>
              <a:lnSpc>
                <a:spcPct val="120000"/>
              </a:lnSpc>
              <a:spcBef>
                <a:spcPts val="0"/>
              </a:spcBef>
              <a:buFont typeface="Wingdings" panose="05000000000000000000" pitchFamily="2" charset="2"/>
              <a:buChar char="q"/>
            </a:pPr>
            <a:r>
              <a:rPr lang="zh-CN" altLang="en-US" sz="4000" dirty="0" smtClean="0">
                <a:latin typeface="微软雅黑" panose="020B0503020204020204" pitchFamily="34" charset="-122"/>
                <a:ea typeface="微软雅黑" panose="020B0503020204020204" pitchFamily="34" charset="-122"/>
              </a:rPr>
              <a:t>软件</a:t>
            </a:r>
            <a:r>
              <a:rPr lang="zh-CN" altLang="en-US" sz="4000" dirty="0">
                <a:latin typeface="微软雅黑" panose="020B0503020204020204" pitchFamily="34" charset="-122"/>
                <a:ea typeface="微软雅黑" panose="020B0503020204020204" pitchFamily="34" charset="-122"/>
              </a:rPr>
              <a:t>学科既是表示，也是方法</a:t>
            </a:r>
          </a:p>
          <a:p>
            <a:pPr lvl="1">
              <a:lnSpc>
                <a:spcPct val="120000"/>
              </a:lnSpc>
              <a:spcBef>
                <a:spcPts val="0"/>
              </a:spcBef>
              <a:buFont typeface="Wingdings" panose="05000000000000000000" pitchFamily="2" charset="2"/>
              <a:buChar char="q"/>
            </a:pPr>
            <a:r>
              <a:rPr lang="zh-CN" altLang="en-US" sz="3600" dirty="0">
                <a:latin typeface="微软雅黑" panose="020B0503020204020204" pitchFamily="34" charset="-122"/>
                <a:ea typeface="微软雅黑" panose="020B0503020204020204" pitchFamily="34" charset="-122"/>
              </a:rPr>
              <a:t> </a:t>
            </a:r>
            <a:r>
              <a:rPr lang="zh-CN" altLang="en-US" sz="3600" dirty="0" smtClean="0">
                <a:latin typeface="微软雅黑" panose="020B0503020204020204" pitchFamily="34" charset="-122"/>
                <a:ea typeface="微软雅黑" panose="020B0503020204020204" pitchFamily="34" charset="-122"/>
              </a:rPr>
              <a:t>表示</a:t>
            </a:r>
            <a:r>
              <a:rPr lang="zh-CN" altLang="en-US" sz="3600" dirty="0">
                <a:latin typeface="微软雅黑" panose="020B0503020204020204" pitchFamily="34" charset="-122"/>
                <a:ea typeface="微软雅黑" panose="020B0503020204020204" pitchFamily="34" charset="-122"/>
              </a:rPr>
              <a:t>：从</a:t>
            </a:r>
            <a:r>
              <a:rPr lang="en-US" altLang="zh-CN" sz="3600" dirty="0">
                <a:latin typeface="微软雅黑" panose="020B0503020204020204" pitchFamily="34" charset="-122"/>
                <a:ea typeface="微软雅黑" panose="020B0503020204020204" pitchFamily="34" charset="-122"/>
              </a:rPr>
              <a:t>Software1.0</a:t>
            </a:r>
            <a:r>
              <a:rPr lang="zh-CN" altLang="en-US" sz="3600" dirty="0">
                <a:latin typeface="微软雅黑" panose="020B0503020204020204" pitchFamily="34" charset="-122"/>
                <a:ea typeface="微软雅黑" panose="020B0503020204020204" pitchFamily="34" charset="-122"/>
              </a:rPr>
              <a:t>走向</a:t>
            </a:r>
            <a:r>
              <a:rPr lang="en-US" altLang="zh-CN" sz="3600" dirty="0">
                <a:latin typeface="微软雅黑" panose="020B0503020204020204" pitchFamily="34" charset="-122"/>
                <a:ea typeface="微软雅黑" panose="020B0503020204020204" pitchFamily="34" charset="-122"/>
              </a:rPr>
              <a:t>Software 2.0</a:t>
            </a:r>
          </a:p>
          <a:p>
            <a:pPr lvl="1">
              <a:lnSpc>
                <a:spcPct val="120000"/>
              </a:lnSpc>
              <a:spcBef>
                <a:spcPts val="0"/>
              </a:spcBef>
              <a:buFont typeface="Wingdings" panose="05000000000000000000" pitchFamily="2" charset="2"/>
              <a:buChar char="q"/>
            </a:pPr>
            <a:r>
              <a:rPr lang="en-US" altLang="zh-CN" sz="3600" dirty="0">
                <a:latin typeface="微软雅黑" panose="020B0503020204020204" pitchFamily="34" charset="-122"/>
                <a:ea typeface="微软雅黑" panose="020B0503020204020204" pitchFamily="34" charset="-122"/>
              </a:rPr>
              <a:t> </a:t>
            </a:r>
            <a:r>
              <a:rPr lang="zh-CN" altLang="en-US" sz="3600" dirty="0" smtClean="0">
                <a:latin typeface="微软雅黑" panose="020B0503020204020204" pitchFamily="34" charset="-122"/>
                <a:ea typeface="微软雅黑" panose="020B0503020204020204" pitchFamily="34" charset="-122"/>
              </a:rPr>
              <a:t>方法</a:t>
            </a:r>
            <a:r>
              <a:rPr lang="zh-CN" altLang="en-US" sz="3600" dirty="0">
                <a:latin typeface="微软雅黑" panose="020B0503020204020204" pitchFamily="34" charset="-122"/>
                <a:ea typeface="微软雅黑" panose="020B0503020204020204" pitchFamily="34" charset="-122"/>
              </a:rPr>
              <a:t>：从模型</a:t>
            </a:r>
            <a:r>
              <a:rPr lang="en-US" altLang="zh-CN" sz="3600" dirty="0">
                <a:latin typeface="微软雅黑" panose="020B0503020204020204" pitchFamily="34" charset="-122"/>
                <a:ea typeface="微软雅黑" panose="020B0503020204020204" pitchFamily="34" charset="-122"/>
              </a:rPr>
              <a:t>/</a:t>
            </a:r>
            <a:r>
              <a:rPr lang="zh-CN" altLang="en-US" sz="3600" dirty="0">
                <a:latin typeface="微软雅黑" panose="020B0503020204020204" pitchFamily="34" charset="-122"/>
                <a:ea typeface="微软雅黑" panose="020B0503020204020204" pitchFamily="34" charset="-122"/>
              </a:rPr>
              <a:t>符号走向模型</a:t>
            </a:r>
            <a:r>
              <a:rPr lang="en-US" altLang="zh-CN" sz="3600" dirty="0">
                <a:latin typeface="微软雅黑" panose="020B0503020204020204" pitchFamily="34" charset="-122"/>
                <a:ea typeface="微软雅黑" panose="020B0503020204020204" pitchFamily="34" charset="-122"/>
              </a:rPr>
              <a:t>/</a:t>
            </a:r>
            <a:r>
              <a:rPr lang="zh-CN" altLang="en-US" sz="3600" dirty="0" smtClean="0">
                <a:latin typeface="微软雅黑" panose="020B0503020204020204" pitchFamily="34" charset="-122"/>
                <a:ea typeface="微软雅黑" panose="020B0503020204020204" pitchFamily="34" charset="-122"/>
              </a:rPr>
              <a:t>符号</a:t>
            </a:r>
            <a:r>
              <a:rPr lang="en-US" altLang="zh-CN" sz="3600" dirty="0" smtClean="0">
                <a:latin typeface="微软雅黑" panose="020B0503020204020204" pitchFamily="34" charset="-122"/>
                <a:ea typeface="微软雅黑" panose="020B0503020204020204" pitchFamily="34" charset="-122"/>
              </a:rPr>
              <a:t>/</a:t>
            </a:r>
            <a:r>
              <a:rPr lang="zh-CN" altLang="en-US" sz="3600" dirty="0" smtClean="0">
                <a:latin typeface="微软雅黑" panose="020B0503020204020204" pitchFamily="34" charset="-122"/>
                <a:ea typeface="微软雅黑" panose="020B0503020204020204" pitchFamily="34" charset="-122"/>
              </a:rPr>
              <a:t>数据</a:t>
            </a:r>
            <a:endParaRPr lang="en-US" altLang="zh-CN" sz="3600" dirty="0" smtClean="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60</a:t>
            </a:fld>
            <a:endParaRPr kumimoji="1" lang="zh-CN" altLang="en-US" dirty="0"/>
          </a:p>
        </p:txBody>
      </p:sp>
    </p:spTree>
    <p:extLst>
      <p:ext uri="{BB962C8B-B14F-4D97-AF65-F5344CB8AC3E}">
        <p14:creationId xmlns:p14="http://schemas.microsoft.com/office/powerpoint/2010/main" val="10276664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软件学科发展的大势</a:t>
            </a:r>
            <a:endParaRPr lang="en-US" dirty="0">
              <a:latin typeface="微软雅黑" panose="020B0503020204020204" pitchFamily="34" charset="-122"/>
              <a:ea typeface="微软雅黑" panose="020B0503020204020204" pitchFamily="34" charset="-122"/>
            </a:endParaRPr>
          </a:p>
        </p:txBody>
      </p:sp>
      <p:sp>
        <p:nvSpPr>
          <p:cNvPr id="6" name="内容占位符 1"/>
          <p:cNvSpPr>
            <a:spLocks noGrp="1"/>
          </p:cNvSpPr>
          <p:nvPr>
            <p:ph idx="1"/>
          </p:nvPr>
        </p:nvSpPr>
        <p:spPr>
          <a:xfrm>
            <a:off x="602673" y="980729"/>
            <a:ext cx="10785764" cy="5162916"/>
          </a:xfrm>
        </p:spPr>
        <p:txBody>
          <a:bodyPr>
            <a:noAutofit/>
          </a:bodyPr>
          <a:lstStyle/>
          <a:p>
            <a:pPr>
              <a:lnSpc>
                <a:spcPct val="120000"/>
              </a:lnSpc>
              <a:spcBef>
                <a:spcPts val="0"/>
              </a:spcBef>
              <a:buFont typeface="Wingdings" panose="05000000000000000000" pitchFamily="2" charset="2"/>
              <a:buChar char="q"/>
            </a:pPr>
            <a:r>
              <a:rPr lang="zh-CN" altLang="en-US" sz="4000" dirty="0" smtClean="0">
                <a:latin typeface="微软雅黑" panose="020B0503020204020204" pitchFamily="34" charset="-122"/>
                <a:ea typeface="微软雅黑" panose="020B0503020204020204" pitchFamily="34" charset="-122"/>
              </a:rPr>
              <a:t>平台 </a:t>
            </a:r>
            <a:r>
              <a:rPr lang="en-US" altLang="zh-CN" sz="4000" dirty="0" smtClean="0">
                <a:latin typeface="微软雅黑" panose="020B0503020204020204" pitchFamily="34" charset="-122"/>
                <a:ea typeface="微软雅黑" panose="020B0503020204020204" pitchFamily="34" charset="-122"/>
              </a:rPr>
              <a:t>- </a:t>
            </a:r>
            <a:r>
              <a:rPr lang="zh-CN" altLang="en-US" sz="4000" dirty="0" smtClean="0">
                <a:latin typeface="微软雅黑" panose="020B0503020204020204" pitchFamily="34" charset="-122"/>
                <a:ea typeface="微软雅黑" panose="020B0503020204020204" pitchFamily="34" charset="-122"/>
              </a:rPr>
              <a:t>人机物融合</a:t>
            </a:r>
            <a:endParaRPr lang="en-US" altLang="zh-CN" sz="4000" dirty="0" smtClean="0">
              <a:latin typeface="微软雅黑" panose="020B0503020204020204" pitchFamily="34" charset="-122"/>
              <a:ea typeface="微软雅黑" panose="020B0503020204020204" pitchFamily="34" charset="-122"/>
            </a:endParaRPr>
          </a:p>
          <a:p>
            <a:pPr>
              <a:lnSpc>
                <a:spcPct val="120000"/>
              </a:lnSpc>
              <a:spcBef>
                <a:spcPts val="0"/>
              </a:spcBef>
              <a:buFont typeface="Wingdings" panose="05000000000000000000" pitchFamily="2" charset="2"/>
              <a:buChar char="q"/>
            </a:pPr>
            <a:r>
              <a:rPr lang="zh-CN" altLang="en-US" sz="4000" dirty="0" smtClean="0">
                <a:latin typeface="微软雅黑" panose="020B0503020204020204" pitchFamily="34" charset="-122"/>
                <a:ea typeface="微软雅黑" panose="020B0503020204020204" pitchFamily="34" charset="-122"/>
              </a:rPr>
              <a:t>应用 </a:t>
            </a:r>
            <a:r>
              <a:rPr lang="en-US" altLang="zh-CN" sz="4000" dirty="0" smtClean="0">
                <a:latin typeface="微软雅黑" panose="020B0503020204020204" pitchFamily="34" charset="-122"/>
                <a:ea typeface="微软雅黑" panose="020B0503020204020204" pitchFamily="34" charset="-122"/>
              </a:rPr>
              <a:t>- </a:t>
            </a:r>
            <a:r>
              <a:rPr lang="zh-CN" altLang="en-US" sz="4000" dirty="0" smtClean="0">
                <a:latin typeface="微软雅黑" panose="020B0503020204020204" pitchFamily="34" charset="-122"/>
                <a:ea typeface="微软雅黑" panose="020B0503020204020204" pitchFamily="34" charset="-122"/>
              </a:rPr>
              <a:t>人为中心的泛在</a:t>
            </a:r>
            <a:endParaRPr lang="en-US" altLang="zh-CN" sz="4000" dirty="0" smtClean="0">
              <a:latin typeface="微软雅黑" panose="020B0503020204020204" pitchFamily="34" charset="-122"/>
              <a:ea typeface="微软雅黑" panose="020B0503020204020204" pitchFamily="34" charset="-122"/>
            </a:endParaRPr>
          </a:p>
          <a:p>
            <a:pPr>
              <a:lnSpc>
                <a:spcPct val="120000"/>
              </a:lnSpc>
              <a:spcBef>
                <a:spcPts val="0"/>
              </a:spcBef>
              <a:buFont typeface="Wingdings" panose="05000000000000000000" pitchFamily="2" charset="2"/>
              <a:buChar char="q"/>
            </a:pPr>
            <a:r>
              <a:rPr lang="zh-CN" altLang="en-US" sz="4000" dirty="0" smtClean="0">
                <a:latin typeface="微软雅黑" panose="020B0503020204020204" pitchFamily="34" charset="-122"/>
                <a:ea typeface="微软雅黑" panose="020B0503020204020204" pitchFamily="34" charset="-122"/>
              </a:rPr>
              <a:t>认知</a:t>
            </a:r>
            <a:endParaRPr lang="en-US" altLang="zh-CN" sz="4000" dirty="0" smtClean="0">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602209" y="1683504"/>
          <a:ext cx="8239357" cy="5340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602209" y="4928711"/>
            <a:ext cx="1415772" cy="1200329"/>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量子硬件</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智能硬件</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海量异构</a:t>
            </a:r>
            <a:endParaRPr 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218909" y="4939566"/>
            <a:ext cx="1415772" cy="1200329"/>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人</a:t>
            </a:r>
            <a:r>
              <a:rPr lang="zh-CN" altLang="en-US" sz="2400" dirty="0" smtClean="0">
                <a:latin typeface="微软雅黑" panose="020B0503020204020204" pitchFamily="34" charset="-122"/>
                <a:ea typeface="微软雅黑" panose="020B0503020204020204" pitchFamily="34" charset="-122"/>
              </a:rPr>
              <a:t>为中心</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社会技术</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复杂系统</a:t>
            </a:r>
            <a:endParaRPr lang="en-US" altLang="zh-CN" sz="2400" dirty="0" smtClean="0">
              <a:latin typeface="微软雅黑" panose="020B0503020204020204" pitchFamily="34" charset="-122"/>
              <a:ea typeface="微软雅黑" panose="020B0503020204020204" pitchFamily="34" charset="-122"/>
            </a:endParaRPr>
          </a:p>
        </p:txBody>
      </p:sp>
      <p:sp>
        <p:nvSpPr>
          <p:cNvPr id="8" name="左右箭头 7"/>
          <p:cNvSpPr/>
          <p:nvPr/>
        </p:nvSpPr>
        <p:spPr>
          <a:xfrm>
            <a:off x="2256616" y="5056454"/>
            <a:ext cx="4838700" cy="9448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智能化、可持续、高可信</a:t>
            </a:r>
            <a:endParaRPr lang="en-US" sz="24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506415" y="4825621"/>
            <a:ext cx="233910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抽象、分而治之</a:t>
            </a:r>
            <a:endParaRPr lang="en-US" sz="2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198638" y="5768968"/>
            <a:ext cx="2954655"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体系结构、多域分布</a:t>
            </a:r>
            <a:endParaRPr lang="en-US" sz="2400"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pPr algn="r"/>
            <a:fld id="{C41C33A7-660B-6B46-BC7E-6F7B919FC387}" type="slidenum">
              <a:rPr kumimoji="1" lang="zh-CN" altLang="en-US" smtClean="0"/>
              <a:pPr algn="r"/>
              <a:t>61</a:t>
            </a:fld>
            <a:endParaRPr kumimoji="1" lang="zh-CN" altLang="en-US" dirty="0"/>
          </a:p>
        </p:txBody>
      </p:sp>
    </p:spTree>
    <p:extLst>
      <p:ext uri="{BB962C8B-B14F-4D97-AF65-F5344CB8AC3E}">
        <p14:creationId xmlns:p14="http://schemas.microsoft.com/office/powerpoint/2010/main" val="29171622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软件学科发展的大势</a:t>
            </a:r>
            <a:endParaRPr lang="en-US" dirty="0">
              <a:latin typeface="微软雅黑" panose="020B0503020204020204" pitchFamily="34" charset="-122"/>
              <a:ea typeface="微软雅黑" panose="020B0503020204020204" pitchFamily="34" charset="-122"/>
            </a:endParaRPr>
          </a:p>
        </p:txBody>
      </p:sp>
      <p:sp>
        <p:nvSpPr>
          <p:cNvPr id="6" name="内容占位符 1"/>
          <p:cNvSpPr>
            <a:spLocks noGrp="1"/>
          </p:cNvSpPr>
          <p:nvPr>
            <p:ph idx="1"/>
          </p:nvPr>
        </p:nvSpPr>
        <p:spPr>
          <a:xfrm>
            <a:off x="602673" y="980729"/>
            <a:ext cx="10785764" cy="5162916"/>
          </a:xfrm>
        </p:spPr>
        <p:txBody>
          <a:bodyPr>
            <a:noAutofit/>
          </a:bodyPr>
          <a:lstStyle/>
          <a:p>
            <a:pPr>
              <a:lnSpc>
                <a:spcPct val="120000"/>
              </a:lnSpc>
              <a:spcBef>
                <a:spcPts val="0"/>
              </a:spcBef>
              <a:buFont typeface="Wingdings" panose="05000000000000000000" pitchFamily="2" charset="2"/>
              <a:buChar char="v"/>
            </a:pPr>
            <a:r>
              <a:rPr lang="zh-CN" altLang="en-US" sz="4000" dirty="0" smtClean="0">
                <a:latin typeface="微软雅黑" panose="020B0503020204020204" pitchFamily="34" charset="-122"/>
                <a:ea typeface="微软雅黑" panose="020B0503020204020204" pitchFamily="34" charset="-122"/>
              </a:rPr>
              <a:t>平台 </a:t>
            </a:r>
            <a:r>
              <a:rPr lang="en-US" altLang="zh-CN" sz="4000" dirty="0" smtClean="0">
                <a:latin typeface="微软雅黑" panose="020B0503020204020204" pitchFamily="34" charset="-122"/>
                <a:ea typeface="微软雅黑" panose="020B0503020204020204" pitchFamily="34" charset="-122"/>
              </a:rPr>
              <a:t>- </a:t>
            </a:r>
            <a:r>
              <a:rPr lang="zh-CN" altLang="en-US" sz="4000" dirty="0" smtClean="0">
                <a:latin typeface="微软雅黑" panose="020B0503020204020204" pitchFamily="34" charset="-122"/>
                <a:ea typeface="微软雅黑" panose="020B0503020204020204" pitchFamily="34" charset="-122"/>
              </a:rPr>
              <a:t>人机物融合</a:t>
            </a:r>
            <a:endParaRPr lang="en-US" altLang="zh-CN" sz="4000" dirty="0" smtClean="0">
              <a:latin typeface="微软雅黑" panose="020B0503020204020204" pitchFamily="34" charset="-122"/>
              <a:ea typeface="微软雅黑" panose="020B0503020204020204" pitchFamily="34" charset="-122"/>
            </a:endParaRPr>
          </a:p>
          <a:p>
            <a:pPr>
              <a:lnSpc>
                <a:spcPct val="120000"/>
              </a:lnSpc>
              <a:spcBef>
                <a:spcPts val="0"/>
              </a:spcBef>
              <a:buFont typeface="Wingdings" panose="05000000000000000000" pitchFamily="2" charset="2"/>
              <a:buChar char="v"/>
            </a:pPr>
            <a:r>
              <a:rPr lang="zh-CN" altLang="en-US" sz="4000" dirty="0" smtClean="0">
                <a:latin typeface="微软雅黑" panose="020B0503020204020204" pitchFamily="34" charset="-122"/>
                <a:ea typeface="微软雅黑" panose="020B0503020204020204" pitchFamily="34" charset="-122"/>
              </a:rPr>
              <a:t>应用 </a:t>
            </a:r>
            <a:r>
              <a:rPr lang="en-US" altLang="zh-CN" sz="4000" dirty="0" smtClean="0">
                <a:latin typeface="微软雅黑" panose="020B0503020204020204" pitchFamily="34" charset="-122"/>
                <a:ea typeface="微软雅黑" panose="020B0503020204020204" pitchFamily="34" charset="-122"/>
              </a:rPr>
              <a:t>- </a:t>
            </a:r>
            <a:r>
              <a:rPr lang="zh-CN" altLang="en-US" sz="4000" dirty="0" smtClean="0">
                <a:latin typeface="微软雅黑" panose="020B0503020204020204" pitchFamily="34" charset="-122"/>
                <a:ea typeface="微软雅黑" panose="020B0503020204020204" pitchFamily="34" charset="-122"/>
              </a:rPr>
              <a:t>人为中心的泛在</a:t>
            </a:r>
            <a:endParaRPr lang="en-US" altLang="zh-CN" sz="4000" dirty="0" smtClean="0">
              <a:latin typeface="微软雅黑" panose="020B0503020204020204" pitchFamily="34" charset="-122"/>
              <a:ea typeface="微软雅黑" panose="020B0503020204020204" pitchFamily="34" charset="-122"/>
            </a:endParaRPr>
          </a:p>
          <a:p>
            <a:pPr>
              <a:lnSpc>
                <a:spcPct val="120000"/>
              </a:lnSpc>
              <a:spcBef>
                <a:spcPts val="0"/>
              </a:spcBef>
              <a:buFont typeface="Wingdings" panose="05000000000000000000" pitchFamily="2" charset="2"/>
              <a:buChar char="v"/>
            </a:pPr>
            <a:r>
              <a:rPr lang="zh-CN" altLang="en-US" sz="4000" dirty="0" smtClean="0">
                <a:latin typeface="微软雅黑" panose="020B0503020204020204" pitchFamily="34" charset="-122"/>
                <a:ea typeface="微软雅黑" panose="020B0503020204020204" pitchFamily="34" charset="-122"/>
              </a:rPr>
              <a:t>认知</a:t>
            </a:r>
            <a:endParaRPr lang="en-US" altLang="zh-CN" sz="4000" dirty="0" smtClean="0">
              <a:latin typeface="微软雅黑" panose="020B0503020204020204" pitchFamily="34" charset="-122"/>
              <a:ea typeface="微软雅黑" panose="020B0503020204020204" pitchFamily="34" charset="-122"/>
            </a:endParaRPr>
          </a:p>
        </p:txBody>
      </p:sp>
      <p:graphicFrame>
        <p:nvGraphicFramePr>
          <p:cNvPr id="4" name="图示 3"/>
          <p:cNvGraphicFramePr/>
          <p:nvPr>
            <p:extLst>
              <p:ext uri="{D42A27DB-BD31-4B8C-83A1-F6EECF244321}">
                <p14:modId xmlns:p14="http://schemas.microsoft.com/office/powerpoint/2010/main" val="1488734580"/>
              </p:ext>
            </p:extLst>
          </p:nvPr>
        </p:nvGraphicFramePr>
        <p:xfrm>
          <a:off x="602209" y="1683504"/>
          <a:ext cx="8239357" cy="5340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602209" y="4928711"/>
            <a:ext cx="1415772" cy="1200329"/>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量子硬件</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智能硬件</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海量异构</a:t>
            </a:r>
            <a:endParaRPr 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7218909" y="4939566"/>
            <a:ext cx="1415772" cy="1200329"/>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人</a:t>
            </a:r>
            <a:r>
              <a:rPr lang="zh-CN" altLang="en-US" sz="2400" dirty="0" smtClean="0">
                <a:latin typeface="微软雅黑" panose="020B0503020204020204" pitchFamily="34" charset="-122"/>
                <a:ea typeface="微软雅黑" panose="020B0503020204020204" pitchFamily="34" charset="-122"/>
              </a:rPr>
              <a:t>为中心</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社会技术</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复杂系统</a:t>
            </a:r>
            <a:endParaRPr lang="en-US" altLang="zh-CN" sz="2400" dirty="0" smtClean="0">
              <a:latin typeface="微软雅黑" panose="020B0503020204020204" pitchFamily="34" charset="-122"/>
              <a:ea typeface="微软雅黑" panose="020B0503020204020204" pitchFamily="34" charset="-122"/>
            </a:endParaRPr>
          </a:p>
        </p:txBody>
      </p:sp>
      <p:sp>
        <p:nvSpPr>
          <p:cNvPr id="8" name="左右箭头 7"/>
          <p:cNvSpPr/>
          <p:nvPr/>
        </p:nvSpPr>
        <p:spPr>
          <a:xfrm>
            <a:off x="2256616" y="5056454"/>
            <a:ext cx="4838700" cy="9448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pitchFamily="34" charset="-122"/>
                <a:ea typeface="微软雅黑" panose="020B0503020204020204" pitchFamily="34" charset="-122"/>
              </a:rPr>
              <a:t>智能化、可持续、高可信</a:t>
            </a:r>
            <a:endParaRPr lang="en-US" sz="24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506415" y="4825621"/>
            <a:ext cx="2339102"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抽象、分而治之</a:t>
            </a:r>
            <a:endParaRPr lang="en-US" sz="2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198638" y="5768968"/>
            <a:ext cx="2954655"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体系结构、多域分布</a:t>
            </a:r>
            <a:endParaRPr lang="en-US" sz="2400" dirty="0">
              <a:latin typeface="微软雅黑" panose="020B0503020204020204" pitchFamily="34" charset="-122"/>
              <a:ea typeface="微软雅黑" panose="020B0503020204020204" pitchFamily="34" charset="-122"/>
            </a:endParaRPr>
          </a:p>
        </p:txBody>
      </p:sp>
      <p:grpSp>
        <p:nvGrpSpPr>
          <p:cNvPr id="13" name="组合 12"/>
          <p:cNvGrpSpPr/>
          <p:nvPr/>
        </p:nvGrpSpPr>
        <p:grpSpPr>
          <a:xfrm>
            <a:off x="6940550" y="703413"/>
            <a:ext cx="5058025" cy="2667769"/>
            <a:chOff x="7023100" y="679355"/>
            <a:chExt cx="5058025" cy="2667769"/>
          </a:xfrm>
        </p:grpSpPr>
        <p:pic>
          <p:nvPicPr>
            <p:cNvPr id="11" name="图片 10"/>
            <p:cNvPicPr>
              <a:picLocks noChangeAspect="1"/>
            </p:cNvPicPr>
            <p:nvPr/>
          </p:nvPicPr>
          <p:blipFill>
            <a:blip r:embed="rId8"/>
            <a:stretch>
              <a:fillRect/>
            </a:stretch>
          </p:blipFill>
          <p:spPr>
            <a:xfrm>
              <a:off x="7023100" y="679355"/>
              <a:ext cx="5055602" cy="1715824"/>
            </a:xfrm>
            <a:prstGeom prst="rect">
              <a:avLst/>
            </a:prstGeom>
            <a:ln>
              <a:solidFill>
                <a:schemeClr val="accent1">
                  <a:lumMod val="60000"/>
                  <a:lumOff val="40000"/>
                </a:schemeClr>
              </a:solidFill>
            </a:ln>
          </p:spPr>
        </p:pic>
        <p:sp>
          <p:nvSpPr>
            <p:cNvPr id="12" name="矩形 11"/>
            <p:cNvSpPr/>
            <p:nvPr/>
          </p:nvSpPr>
          <p:spPr>
            <a:xfrm>
              <a:off x="7023100" y="2516127"/>
              <a:ext cx="5058025" cy="830997"/>
            </a:xfrm>
            <a:prstGeom prst="rect">
              <a:avLst/>
            </a:prstGeom>
            <a:ln>
              <a:solidFill>
                <a:schemeClr val="accent1">
                  <a:lumMod val="60000"/>
                  <a:lumOff val="40000"/>
                </a:schemeClr>
              </a:solidFill>
            </a:ln>
          </p:spPr>
          <p:txBody>
            <a:bodyPr wrap="square">
              <a:spAutoFit/>
            </a:bodyPr>
            <a:lstStyle/>
            <a:p>
              <a:pPr marL="914400" lvl="1" indent="-457200">
                <a:buFont typeface="Arial" charset="0"/>
                <a:buChar char="•"/>
              </a:pPr>
              <a:r>
                <a:rPr lang="zh-CN" altLang="en-US" sz="2400" dirty="0">
                  <a:solidFill>
                    <a:srgbClr val="C00000"/>
                  </a:solidFill>
                  <a:latin typeface="SimHei" charset="-122"/>
                  <a:ea typeface="SimHei" charset="-122"/>
                  <a:cs typeface="SimHei" charset="-122"/>
                </a:rPr>
                <a:t>如何</a:t>
              </a:r>
              <a:r>
                <a:rPr lang="zh-CN" altLang="en-US" sz="2400" dirty="0" smtClean="0">
                  <a:solidFill>
                    <a:srgbClr val="C00000"/>
                  </a:solidFill>
                  <a:latin typeface="SimHei" charset="-122"/>
                  <a:ea typeface="SimHei" charset="-122"/>
                  <a:cs typeface="SimHei" charset="-122"/>
                </a:rPr>
                <a:t>确定抽象的关注点分离</a:t>
              </a:r>
              <a:endParaRPr lang="en-US" altLang="zh-CN" sz="2400" dirty="0" smtClean="0">
                <a:solidFill>
                  <a:srgbClr val="C00000"/>
                </a:solidFill>
                <a:latin typeface="SimHei" charset="-122"/>
                <a:ea typeface="SimHei" charset="-122"/>
                <a:cs typeface="SimHei" charset="-122"/>
              </a:endParaRPr>
            </a:p>
            <a:p>
              <a:pPr marL="914400" lvl="1" indent="-457200">
                <a:buFont typeface="Arial" charset="0"/>
                <a:buChar char="•"/>
              </a:pPr>
              <a:r>
                <a:rPr lang="zh-CN" altLang="en-US" sz="2400" dirty="0" smtClean="0">
                  <a:solidFill>
                    <a:srgbClr val="C00000"/>
                  </a:solidFill>
                  <a:latin typeface="SimHei" charset="-122"/>
                  <a:ea typeface="SimHei" charset="-122"/>
                  <a:cs typeface="SimHei" charset="-122"/>
                </a:rPr>
                <a:t>如何界定抽象的分解与组合</a:t>
              </a:r>
              <a:endParaRPr lang="en-US" altLang="zh-CN" sz="2400" dirty="0">
                <a:solidFill>
                  <a:srgbClr val="C00000"/>
                </a:solidFill>
                <a:latin typeface="SimHei" charset="-122"/>
                <a:ea typeface="SimHei" charset="-122"/>
                <a:cs typeface="SimHei" charset="-122"/>
              </a:endParaRPr>
            </a:p>
          </p:txBody>
        </p:sp>
      </p:grpSp>
      <p:sp>
        <p:nvSpPr>
          <p:cNvPr id="14" name="椭圆 13"/>
          <p:cNvSpPr/>
          <p:nvPr/>
        </p:nvSpPr>
        <p:spPr>
          <a:xfrm>
            <a:off x="3898900" y="3651250"/>
            <a:ext cx="1682750" cy="1174371"/>
          </a:xfrm>
          <a:prstGeom prst="ellips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直接箭头连接符 15"/>
          <p:cNvCxnSpPr>
            <a:stCxn id="14" idx="7"/>
          </p:cNvCxnSpPr>
          <p:nvPr/>
        </p:nvCxnSpPr>
        <p:spPr>
          <a:xfrm flipV="1">
            <a:off x="5335217" y="2787650"/>
            <a:ext cx="1522783" cy="10355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pPr algn="r"/>
            <a:fld id="{C41C33A7-660B-6B46-BC7E-6F7B919FC387}" type="slidenum">
              <a:rPr kumimoji="1" lang="zh-CN" altLang="en-US" smtClean="0"/>
              <a:pPr algn="r"/>
              <a:t>62</a:t>
            </a:fld>
            <a:endParaRPr kumimoji="1" lang="zh-CN" altLang="en-US" dirty="0"/>
          </a:p>
        </p:txBody>
      </p:sp>
    </p:spTree>
    <p:extLst>
      <p:ext uri="{BB962C8B-B14F-4D97-AF65-F5344CB8AC3E}">
        <p14:creationId xmlns:p14="http://schemas.microsoft.com/office/powerpoint/2010/main" val="20545878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75830" y="1132713"/>
            <a:ext cx="6541575" cy="4834547"/>
          </a:xfrm>
          <a:prstGeom prst="rect">
            <a:avLst/>
          </a:prstGeom>
        </p:spPr>
      </p:pic>
      <p:sp>
        <p:nvSpPr>
          <p:cNvPr id="3" name="标题 2"/>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软件学科的伞形架构</a:t>
            </a:r>
            <a:endParaRPr lang="en-US" dirty="0">
              <a:latin typeface="微软雅黑" panose="020B0503020204020204" pitchFamily="34" charset="-122"/>
              <a:ea typeface="微软雅黑" panose="020B0503020204020204" pitchFamily="34" charset="-122"/>
            </a:endParaRPr>
          </a:p>
        </p:txBody>
      </p:sp>
      <p:sp>
        <p:nvSpPr>
          <p:cNvPr id="7" name="矩形 6"/>
          <p:cNvSpPr/>
          <p:nvPr/>
        </p:nvSpPr>
        <p:spPr>
          <a:xfrm>
            <a:off x="2197026" y="3405758"/>
            <a:ext cx="7638330" cy="52489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共性化的软件表示、机理、设计</a:t>
            </a:r>
            <a:r>
              <a:rPr lang="zh-CN" altLang="en-US" sz="2800" dirty="0" smtClean="0">
                <a:solidFill>
                  <a:srgbClr val="FF0000"/>
                </a:solidFill>
                <a:latin typeface="微软雅黑" panose="020B0503020204020204" pitchFamily="34" charset="-122"/>
                <a:ea typeface="微软雅黑" panose="020B0503020204020204" pitchFamily="34" charset="-122"/>
              </a:rPr>
              <a:t>、生态、评价</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9354503" y="2017970"/>
            <a:ext cx="873957" cy="1107996"/>
          </a:xfrm>
          <a:prstGeom prst="rect">
            <a:avLst/>
          </a:prstGeom>
          <a:noFill/>
        </p:spPr>
        <p:txBody>
          <a:bodyPr wrap="none" rtlCol="0">
            <a:spAutoFit/>
          </a:bodyPr>
          <a:lstStyle/>
          <a:p>
            <a:r>
              <a:rPr kumimoji="1" lang="is-IS" altLang="zh-CN" sz="6600" dirty="0">
                <a:solidFill>
                  <a:schemeClr val="accent3">
                    <a:lumMod val="40000"/>
                    <a:lumOff val="60000"/>
                  </a:schemeClr>
                </a:solidFill>
                <a:latin typeface="微软雅黑" panose="020B0503020204020204" pitchFamily="34" charset="-122"/>
                <a:ea typeface="微软雅黑" panose="020B0503020204020204" pitchFamily="34" charset="-122"/>
              </a:rPr>
              <a:t>…</a:t>
            </a:r>
            <a:endParaRPr kumimoji="1" lang="zh-CN" altLang="en-US" sz="6600"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63</a:t>
            </a:fld>
            <a:endParaRPr kumimoji="1" lang="zh-CN" altLang="en-US" dirty="0"/>
          </a:p>
        </p:txBody>
      </p:sp>
    </p:spTree>
    <p:extLst>
      <p:ext uri="{BB962C8B-B14F-4D97-AF65-F5344CB8AC3E}">
        <p14:creationId xmlns:p14="http://schemas.microsoft.com/office/powerpoint/2010/main" val="16858364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75830" y="1132713"/>
            <a:ext cx="6541575" cy="4834547"/>
          </a:xfrm>
          <a:prstGeom prst="rect">
            <a:avLst/>
          </a:prstGeom>
        </p:spPr>
      </p:pic>
      <p:sp>
        <p:nvSpPr>
          <p:cNvPr id="3" name="标题 2"/>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软件学科的伞形架构</a:t>
            </a:r>
            <a:endParaRPr lang="en-US" dirty="0">
              <a:latin typeface="微软雅黑" panose="020B0503020204020204" pitchFamily="34" charset="-122"/>
              <a:ea typeface="微软雅黑" panose="020B0503020204020204" pitchFamily="34" charset="-122"/>
            </a:endParaRPr>
          </a:p>
        </p:txBody>
      </p:sp>
      <p:sp>
        <p:nvSpPr>
          <p:cNvPr id="7" name="矩形 6"/>
          <p:cNvSpPr/>
          <p:nvPr/>
        </p:nvSpPr>
        <p:spPr>
          <a:xfrm>
            <a:off x="2197026" y="3405758"/>
            <a:ext cx="7638330" cy="52489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共性化的软件表示、机理、设计</a:t>
            </a:r>
            <a:r>
              <a:rPr lang="zh-CN" altLang="en-US" sz="2800" dirty="0" smtClean="0">
                <a:solidFill>
                  <a:srgbClr val="FF0000"/>
                </a:solidFill>
                <a:latin typeface="微软雅黑" panose="020B0503020204020204" pitchFamily="34" charset="-122"/>
                <a:ea typeface="微软雅黑" panose="020B0503020204020204" pitchFamily="34" charset="-122"/>
              </a:rPr>
              <a:t>、生态、评价</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5168654" y="3933056"/>
            <a:ext cx="1638546" cy="61073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rgbClr val="FF0000"/>
                </a:solidFill>
                <a:latin typeface="微软雅黑" panose="020B0503020204020204" pitchFamily="34" charset="-122"/>
                <a:ea typeface="微软雅黑" panose="020B0503020204020204" pitchFamily="34" charset="-122"/>
              </a:rPr>
              <a:t>软件平台</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0" name="矩形 9"/>
          <p:cNvSpPr/>
          <p:nvPr/>
        </p:nvSpPr>
        <p:spPr>
          <a:xfrm>
            <a:off x="4485229" y="3941660"/>
            <a:ext cx="684076" cy="203846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软件</a:t>
            </a:r>
            <a:r>
              <a:rPr lang="zh-CN" altLang="en-US" sz="2800" dirty="0" smtClean="0">
                <a:solidFill>
                  <a:srgbClr val="FF0000"/>
                </a:solidFill>
                <a:latin typeface="微软雅黑" panose="020B0503020204020204" pitchFamily="34" charset="-122"/>
                <a:ea typeface="微软雅黑" panose="020B0503020204020204" pitchFamily="34" charset="-122"/>
              </a:rPr>
              <a:t>语言</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1" name="矩形 10"/>
          <p:cNvSpPr/>
          <p:nvPr/>
        </p:nvSpPr>
        <p:spPr>
          <a:xfrm>
            <a:off x="6789260" y="3941660"/>
            <a:ext cx="684076" cy="20256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开发运维</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4" name="椭圆 13"/>
          <p:cNvSpPr/>
          <p:nvPr/>
        </p:nvSpPr>
        <p:spPr>
          <a:xfrm>
            <a:off x="5169305" y="4532912"/>
            <a:ext cx="1619955" cy="144295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软件理论</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9354503" y="2017970"/>
            <a:ext cx="873957" cy="1107996"/>
          </a:xfrm>
          <a:prstGeom prst="rect">
            <a:avLst/>
          </a:prstGeom>
          <a:noFill/>
        </p:spPr>
        <p:txBody>
          <a:bodyPr wrap="none" rtlCol="0">
            <a:spAutoFit/>
          </a:bodyPr>
          <a:lstStyle/>
          <a:p>
            <a:r>
              <a:rPr kumimoji="1" lang="is-IS" altLang="zh-CN" sz="6600" dirty="0">
                <a:solidFill>
                  <a:schemeClr val="accent3">
                    <a:lumMod val="40000"/>
                    <a:lumOff val="60000"/>
                  </a:schemeClr>
                </a:solidFill>
                <a:latin typeface="微软雅黑" panose="020B0503020204020204" pitchFamily="34" charset="-122"/>
                <a:ea typeface="微软雅黑" panose="020B0503020204020204" pitchFamily="34" charset="-122"/>
              </a:rPr>
              <a:t>…</a:t>
            </a:r>
            <a:endParaRPr kumimoji="1" lang="zh-CN" altLang="en-US" sz="6600"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64</a:t>
            </a:fld>
            <a:endParaRPr kumimoji="1" lang="zh-CN" altLang="en-US" dirty="0"/>
          </a:p>
        </p:txBody>
      </p:sp>
    </p:spTree>
    <p:extLst>
      <p:ext uri="{BB962C8B-B14F-4D97-AF65-F5344CB8AC3E}">
        <p14:creationId xmlns:p14="http://schemas.microsoft.com/office/powerpoint/2010/main" val="5883371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75830" y="1132713"/>
            <a:ext cx="6541575" cy="4834547"/>
          </a:xfrm>
          <a:prstGeom prst="rect">
            <a:avLst/>
          </a:prstGeom>
        </p:spPr>
      </p:pic>
      <p:sp>
        <p:nvSpPr>
          <p:cNvPr id="3" name="标题 2"/>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软件学科的伞形架构</a:t>
            </a:r>
            <a:endParaRPr lang="en-US" dirty="0">
              <a:latin typeface="微软雅黑" panose="020B0503020204020204" pitchFamily="34" charset="-122"/>
              <a:ea typeface="微软雅黑" panose="020B0503020204020204" pitchFamily="34" charset="-122"/>
            </a:endParaRPr>
          </a:p>
        </p:txBody>
      </p:sp>
      <p:sp>
        <p:nvSpPr>
          <p:cNvPr id="7" name="矩形 6"/>
          <p:cNvSpPr/>
          <p:nvPr/>
        </p:nvSpPr>
        <p:spPr>
          <a:xfrm>
            <a:off x="2197026" y="3405758"/>
            <a:ext cx="7638330" cy="52489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共性化的软件表示、机理、设计</a:t>
            </a:r>
            <a:r>
              <a:rPr lang="zh-CN" altLang="en-US" sz="2800" dirty="0" smtClean="0">
                <a:solidFill>
                  <a:srgbClr val="FF0000"/>
                </a:solidFill>
                <a:latin typeface="微软雅黑" panose="020B0503020204020204" pitchFamily="34" charset="-122"/>
                <a:ea typeface="微软雅黑" panose="020B0503020204020204" pitchFamily="34" charset="-122"/>
              </a:rPr>
              <a:t>、生态、评价</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5168654" y="3933056"/>
            <a:ext cx="1638546" cy="61073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rgbClr val="FF0000"/>
                </a:solidFill>
                <a:latin typeface="微软雅黑" panose="020B0503020204020204" pitchFamily="34" charset="-122"/>
                <a:ea typeface="微软雅黑" panose="020B0503020204020204" pitchFamily="34" charset="-122"/>
              </a:rPr>
              <a:t>软件平台</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0" name="矩形 9"/>
          <p:cNvSpPr/>
          <p:nvPr/>
        </p:nvSpPr>
        <p:spPr>
          <a:xfrm>
            <a:off x="4485229" y="3941660"/>
            <a:ext cx="684076" cy="203846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软件</a:t>
            </a:r>
            <a:r>
              <a:rPr lang="zh-CN" altLang="en-US" sz="2800" dirty="0" smtClean="0">
                <a:solidFill>
                  <a:srgbClr val="FF0000"/>
                </a:solidFill>
                <a:latin typeface="微软雅黑" panose="020B0503020204020204" pitchFamily="34" charset="-122"/>
                <a:ea typeface="微软雅黑" panose="020B0503020204020204" pitchFamily="34" charset="-122"/>
              </a:rPr>
              <a:t>语言</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1" name="矩形 10"/>
          <p:cNvSpPr/>
          <p:nvPr/>
        </p:nvSpPr>
        <p:spPr>
          <a:xfrm>
            <a:off x="6789260" y="3941660"/>
            <a:ext cx="684076" cy="20256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开发运维</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9354503" y="2017970"/>
            <a:ext cx="873957" cy="1107996"/>
          </a:xfrm>
          <a:prstGeom prst="rect">
            <a:avLst/>
          </a:prstGeom>
          <a:noFill/>
        </p:spPr>
        <p:txBody>
          <a:bodyPr wrap="none" rtlCol="0">
            <a:spAutoFit/>
          </a:bodyPr>
          <a:lstStyle/>
          <a:p>
            <a:r>
              <a:rPr kumimoji="1" lang="is-IS" altLang="zh-CN" sz="6600" dirty="0">
                <a:solidFill>
                  <a:schemeClr val="accent3">
                    <a:lumMod val="40000"/>
                    <a:lumOff val="60000"/>
                  </a:schemeClr>
                </a:solidFill>
                <a:latin typeface="微软雅黑" panose="020B0503020204020204" pitchFamily="34" charset="-122"/>
                <a:ea typeface="微软雅黑" panose="020B0503020204020204" pitchFamily="34" charset="-122"/>
              </a:rPr>
              <a:t>…</a:t>
            </a:r>
            <a:endParaRPr kumimoji="1" lang="zh-CN" altLang="en-US" sz="6600"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
        <p:nvSpPr>
          <p:cNvPr id="20" name="椭圆 19"/>
          <p:cNvSpPr/>
          <p:nvPr/>
        </p:nvSpPr>
        <p:spPr>
          <a:xfrm>
            <a:off x="5169305" y="4532912"/>
            <a:ext cx="1619955" cy="144295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软件理论</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5" name="梯形 14"/>
          <p:cNvSpPr/>
          <p:nvPr/>
        </p:nvSpPr>
        <p:spPr>
          <a:xfrm rot="10800000">
            <a:off x="2230870" y="3405758"/>
            <a:ext cx="7550150" cy="2829945"/>
          </a:xfrm>
          <a:prstGeom prst="trapezoid">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65</a:t>
            </a:fld>
            <a:endParaRPr kumimoji="1" lang="zh-CN" altLang="en-US" dirty="0"/>
          </a:p>
        </p:txBody>
      </p:sp>
    </p:spTree>
    <p:extLst>
      <p:ext uri="{BB962C8B-B14F-4D97-AF65-F5344CB8AC3E}">
        <p14:creationId xmlns:p14="http://schemas.microsoft.com/office/powerpoint/2010/main" val="16387549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75830" y="1132713"/>
            <a:ext cx="6541575" cy="4834547"/>
          </a:xfrm>
          <a:prstGeom prst="rect">
            <a:avLst/>
          </a:prstGeom>
        </p:spPr>
      </p:pic>
      <p:sp>
        <p:nvSpPr>
          <p:cNvPr id="3" name="标题 2"/>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软件学科的伞形架构</a:t>
            </a:r>
            <a:endParaRPr lang="en-US" dirty="0">
              <a:latin typeface="微软雅黑" panose="020B0503020204020204" pitchFamily="34" charset="-122"/>
              <a:ea typeface="微软雅黑" panose="020B0503020204020204" pitchFamily="34" charset="-122"/>
            </a:endParaRPr>
          </a:p>
        </p:txBody>
      </p:sp>
      <p:sp>
        <p:nvSpPr>
          <p:cNvPr id="7" name="矩形 6"/>
          <p:cNvSpPr/>
          <p:nvPr/>
        </p:nvSpPr>
        <p:spPr>
          <a:xfrm>
            <a:off x="2197026" y="3405758"/>
            <a:ext cx="7638330" cy="52489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共性化的软件表示、机理、设计</a:t>
            </a:r>
            <a:r>
              <a:rPr lang="zh-CN" altLang="en-US" sz="2800" dirty="0" smtClean="0">
                <a:solidFill>
                  <a:srgbClr val="FF0000"/>
                </a:solidFill>
                <a:latin typeface="微软雅黑" panose="020B0503020204020204" pitchFamily="34" charset="-122"/>
                <a:ea typeface="微软雅黑" panose="020B0503020204020204" pitchFamily="34" charset="-122"/>
              </a:rPr>
              <a:t>、生态、评价</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5168654" y="3933056"/>
            <a:ext cx="1638546" cy="61073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rgbClr val="FF0000"/>
                </a:solidFill>
                <a:latin typeface="微软雅黑" panose="020B0503020204020204" pitchFamily="34" charset="-122"/>
                <a:ea typeface="微软雅黑" panose="020B0503020204020204" pitchFamily="34" charset="-122"/>
              </a:rPr>
              <a:t>软件平台</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0" name="矩形 9"/>
          <p:cNvSpPr/>
          <p:nvPr/>
        </p:nvSpPr>
        <p:spPr>
          <a:xfrm>
            <a:off x="4485229" y="3941660"/>
            <a:ext cx="684076" cy="203846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软件</a:t>
            </a:r>
            <a:r>
              <a:rPr lang="zh-CN" altLang="en-US" sz="2800" dirty="0" smtClean="0">
                <a:solidFill>
                  <a:srgbClr val="FF0000"/>
                </a:solidFill>
                <a:latin typeface="微软雅黑" panose="020B0503020204020204" pitchFamily="34" charset="-122"/>
                <a:ea typeface="微软雅黑" panose="020B0503020204020204" pitchFamily="34" charset="-122"/>
              </a:rPr>
              <a:t>语言</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1" name="矩形 10"/>
          <p:cNvSpPr/>
          <p:nvPr/>
        </p:nvSpPr>
        <p:spPr>
          <a:xfrm>
            <a:off x="6789260" y="3941660"/>
            <a:ext cx="684076" cy="20256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开发运维</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6" name="同侧圆角矩形 15"/>
          <p:cNvSpPr/>
          <p:nvPr/>
        </p:nvSpPr>
        <p:spPr>
          <a:xfrm>
            <a:off x="6197600" y="1147374"/>
            <a:ext cx="1219200" cy="2216150"/>
          </a:xfrm>
          <a:prstGeom prst="round2SameRect">
            <a:avLst/>
          </a:prstGeom>
          <a:solidFill>
            <a:schemeClr val="accent3">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1D2481"/>
                </a:solidFill>
                <a:latin typeface="微软雅黑" panose="020B0503020204020204" pitchFamily="34" charset="-122"/>
                <a:ea typeface="微软雅黑" panose="020B0503020204020204" pitchFamily="34" charset="-122"/>
              </a:rPr>
              <a:t>人机物融合</a:t>
            </a:r>
            <a:endParaRPr lang="en-US" altLang="zh-CN" sz="2400" dirty="0">
              <a:solidFill>
                <a:srgbClr val="1D2481"/>
              </a:solidFill>
              <a:latin typeface="微软雅黑" panose="020B0503020204020204" pitchFamily="34" charset="-122"/>
              <a:ea typeface="微软雅黑" panose="020B0503020204020204" pitchFamily="34" charset="-122"/>
            </a:endParaRPr>
          </a:p>
          <a:p>
            <a:pPr algn="ctr"/>
            <a:r>
              <a:rPr lang="zh-CN" altLang="en-US" sz="2400" dirty="0" smtClean="0">
                <a:solidFill>
                  <a:srgbClr val="1D2481"/>
                </a:solidFill>
                <a:latin typeface="微软雅黑" panose="020B0503020204020204" pitchFamily="34" charset="-122"/>
                <a:ea typeface="微软雅黑" panose="020B0503020204020204" pitchFamily="34" charset="-122"/>
              </a:rPr>
              <a:t>系统</a:t>
            </a:r>
            <a:endParaRPr lang="en-US" sz="2400" dirty="0">
              <a:solidFill>
                <a:srgbClr val="1D2481"/>
              </a:solidFill>
              <a:latin typeface="微软雅黑" panose="020B0503020204020204" pitchFamily="34" charset="-122"/>
              <a:ea typeface="微软雅黑" panose="020B0503020204020204" pitchFamily="34" charset="-122"/>
            </a:endParaRPr>
          </a:p>
        </p:txBody>
      </p:sp>
      <p:sp>
        <p:nvSpPr>
          <p:cNvPr id="17" name="同侧圆角矩形 16"/>
          <p:cNvSpPr/>
          <p:nvPr/>
        </p:nvSpPr>
        <p:spPr>
          <a:xfrm>
            <a:off x="2734527" y="1160446"/>
            <a:ext cx="1219200" cy="2216150"/>
          </a:xfrm>
          <a:prstGeom prst="round2SameRect">
            <a:avLst/>
          </a:prstGeom>
          <a:solidFill>
            <a:schemeClr val="accent3">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1D2481"/>
                </a:solidFill>
                <a:latin typeface="微软雅黑" panose="020B0503020204020204" pitchFamily="34" charset="-122"/>
                <a:ea typeface="微软雅黑" panose="020B0503020204020204" pitchFamily="34" charset="-122"/>
              </a:rPr>
              <a:t>社会</a:t>
            </a:r>
            <a:endParaRPr lang="en-US" altLang="zh-CN" sz="2400" dirty="0" smtClean="0">
              <a:solidFill>
                <a:srgbClr val="1D2481"/>
              </a:solidFill>
              <a:latin typeface="微软雅黑" panose="020B0503020204020204" pitchFamily="34" charset="-122"/>
              <a:ea typeface="微软雅黑" panose="020B0503020204020204" pitchFamily="34" charset="-122"/>
            </a:endParaRPr>
          </a:p>
          <a:p>
            <a:pPr algn="ctr"/>
            <a:r>
              <a:rPr lang="zh-CN" altLang="en-US" sz="2400" dirty="0" smtClean="0">
                <a:solidFill>
                  <a:srgbClr val="1D2481"/>
                </a:solidFill>
                <a:latin typeface="微软雅黑" panose="020B0503020204020204" pitchFamily="34" charset="-122"/>
                <a:ea typeface="微软雅黑" panose="020B0503020204020204" pitchFamily="34" charset="-122"/>
              </a:rPr>
              <a:t>系统</a:t>
            </a:r>
            <a:endParaRPr lang="en-US" sz="2400" dirty="0">
              <a:solidFill>
                <a:srgbClr val="1D2481"/>
              </a:solidFill>
              <a:latin typeface="微软雅黑" panose="020B0503020204020204" pitchFamily="34" charset="-122"/>
              <a:ea typeface="微软雅黑" panose="020B0503020204020204" pitchFamily="34" charset="-122"/>
            </a:endParaRPr>
          </a:p>
        </p:txBody>
      </p:sp>
      <p:sp>
        <p:nvSpPr>
          <p:cNvPr id="18" name="同侧圆角矩形 17"/>
          <p:cNvSpPr/>
          <p:nvPr/>
        </p:nvSpPr>
        <p:spPr>
          <a:xfrm>
            <a:off x="7898205" y="1160446"/>
            <a:ext cx="1219200" cy="2216150"/>
          </a:xfrm>
          <a:prstGeom prst="round2SameRect">
            <a:avLst/>
          </a:prstGeom>
          <a:solidFill>
            <a:schemeClr val="accent3">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1D2481"/>
                </a:solidFill>
                <a:latin typeface="微软雅黑" panose="020B0503020204020204" pitchFamily="34" charset="-122"/>
                <a:ea typeface="微软雅黑" panose="020B0503020204020204" pitchFamily="34" charset="-122"/>
              </a:rPr>
              <a:t>大数据系统</a:t>
            </a:r>
            <a:endParaRPr lang="en-US" sz="2400" dirty="0">
              <a:solidFill>
                <a:srgbClr val="1D2481"/>
              </a:solidFill>
              <a:latin typeface="微软雅黑" panose="020B0503020204020204" pitchFamily="34" charset="-122"/>
              <a:ea typeface="微软雅黑" panose="020B0503020204020204" pitchFamily="34" charset="-122"/>
            </a:endParaRPr>
          </a:p>
        </p:txBody>
      </p:sp>
      <p:sp>
        <p:nvSpPr>
          <p:cNvPr id="19" name="同侧圆角矩形 18"/>
          <p:cNvSpPr/>
          <p:nvPr/>
        </p:nvSpPr>
        <p:spPr>
          <a:xfrm>
            <a:off x="4501413" y="1168439"/>
            <a:ext cx="1219200" cy="2216150"/>
          </a:xfrm>
          <a:prstGeom prst="round2SameRect">
            <a:avLst/>
          </a:prstGeom>
          <a:solidFill>
            <a:schemeClr val="accent3">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1D2481"/>
                </a:solidFill>
                <a:latin typeface="微软雅黑" panose="020B0503020204020204" pitchFamily="34" charset="-122"/>
                <a:ea typeface="微软雅黑" panose="020B0503020204020204" pitchFamily="34" charset="-122"/>
              </a:rPr>
              <a:t>智能</a:t>
            </a:r>
            <a:endParaRPr lang="en-US" altLang="zh-CN" sz="2400" dirty="0" smtClean="0">
              <a:solidFill>
                <a:srgbClr val="1D2481"/>
              </a:solidFill>
              <a:latin typeface="微软雅黑" panose="020B0503020204020204" pitchFamily="34" charset="-122"/>
              <a:ea typeface="微软雅黑" panose="020B0503020204020204" pitchFamily="34" charset="-122"/>
            </a:endParaRPr>
          </a:p>
          <a:p>
            <a:pPr algn="ctr"/>
            <a:r>
              <a:rPr lang="zh-CN" altLang="en-US" sz="2400" dirty="0" smtClean="0">
                <a:solidFill>
                  <a:srgbClr val="1D2481"/>
                </a:solidFill>
                <a:latin typeface="微软雅黑" panose="020B0503020204020204" pitchFamily="34" charset="-122"/>
                <a:ea typeface="微软雅黑" panose="020B0503020204020204" pitchFamily="34" charset="-122"/>
              </a:rPr>
              <a:t>系统</a:t>
            </a:r>
            <a:endParaRPr lang="en-US" sz="2400" dirty="0">
              <a:solidFill>
                <a:srgbClr val="1D248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9354503" y="2017970"/>
            <a:ext cx="873957" cy="1107996"/>
          </a:xfrm>
          <a:prstGeom prst="rect">
            <a:avLst/>
          </a:prstGeom>
          <a:noFill/>
        </p:spPr>
        <p:txBody>
          <a:bodyPr wrap="none" rtlCol="0">
            <a:spAutoFit/>
          </a:bodyPr>
          <a:lstStyle/>
          <a:p>
            <a:r>
              <a:rPr kumimoji="1" lang="is-IS" altLang="zh-CN" sz="6600" dirty="0">
                <a:solidFill>
                  <a:schemeClr val="accent3">
                    <a:lumMod val="40000"/>
                    <a:lumOff val="60000"/>
                  </a:schemeClr>
                </a:solidFill>
                <a:latin typeface="微软雅黑" panose="020B0503020204020204" pitchFamily="34" charset="-122"/>
                <a:ea typeface="微软雅黑" panose="020B0503020204020204" pitchFamily="34" charset="-122"/>
              </a:rPr>
              <a:t>…</a:t>
            </a:r>
            <a:endParaRPr kumimoji="1" lang="zh-CN" altLang="en-US" sz="6600"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
        <p:nvSpPr>
          <p:cNvPr id="48" name="椭圆 47"/>
          <p:cNvSpPr/>
          <p:nvPr/>
        </p:nvSpPr>
        <p:spPr>
          <a:xfrm>
            <a:off x="5169305" y="4532912"/>
            <a:ext cx="1619955" cy="144295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软件理论</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5" name="梯形 14"/>
          <p:cNvSpPr/>
          <p:nvPr/>
        </p:nvSpPr>
        <p:spPr>
          <a:xfrm rot="10800000">
            <a:off x="2230870" y="3405758"/>
            <a:ext cx="7550150" cy="2829945"/>
          </a:xfrm>
          <a:prstGeom prst="trapezoid">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66</a:t>
            </a:fld>
            <a:endParaRPr kumimoji="1" lang="zh-CN" altLang="en-US" dirty="0"/>
          </a:p>
        </p:txBody>
      </p:sp>
    </p:spTree>
    <p:extLst>
      <p:ext uri="{BB962C8B-B14F-4D97-AF65-F5344CB8AC3E}">
        <p14:creationId xmlns:p14="http://schemas.microsoft.com/office/powerpoint/2010/main" val="38374175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75830" y="1132713"/>
            <a:ext cx="6541575" cy="4834547"/>
          </a:xfrm>
          <a:prstGeom prst="rect">
            <a:avLst/>
          </a:prstGeom>
        </p:spPr>
      </p:pic>
      <p:sp>
        <p:nvSpPr>
          <p:cNvPr id="3" name="标题 2"/>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软件学科的伞形架构</a:t>
            </a:r>
            <a:endParaRPr lang="en-US" dirty="0">
              <a:latin typeface="微软雅黑" panose="020B0503020204020204" pitchFamily="34" charset="-122"/>
              <a:ea typeface="微软雅黑" panose="020B0503020204020204" pitchFamily="34" charset="-122"/>
            </a:endParaRPr>
          </a:p>
        </p:txBody>
      </p:sp>
      <p:sp>
        <p:nvSpPr>
          <p:cNvPr id="7" name="矩形 6"/>
          <p:cNvSpPr/>
          <p:nvPr/>
        </p:nvSpPr>
        <p:spPr>
          <a:xfrm>
            <a:off x="2197026" y="3405758"/>
            <a:ext cx="7638330" cy="52489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共性化的软件表示、机理、设计</a:t>
            </a:r>
            <a:r>
              <a:rPr lang="zh-CN" altLang="en-US" sz="2800" dirty="0" smtClean="0">
                <a:solidFill>
                  <a:srgbClr val="FF0000"/>
                </a:solidFill>
                <a:latin typeface="微软雅黑" panose="020B0503020204020204" pitchFamily="34" charset="-122"/>
                <a:ea typeface="微软雅黑" panose="020B0503020204020204" pitchFamily="34" charset="-122"/>
              </a:rPr>
              <a:t>、生态、评价</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5168654" y="3933056"/>
            <a:ext cx="1638546" cy="61073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rgbClr val="FF0000"/>
                </a:solidFill>
                <a:latin typeface="微软雅黑" panose="020B0503020204020204" pitchFamily="34" charset="-122"/>
                <a:ea typeface="微软雅黑" panose="020B0503020204020204" pitchFamily="34" charset="-122"/>
              </a:rPr>
              <a:t>软件平台</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0" name="矩形 9"/>
          <p:cNvSpPr/>
          <p:nvPr/>
        </p:nvSpPr>
        <p:spPr>
          <a:xfrm>
            <a:off x="4485229" y="3941660"/>
            <a:ext cx="684076" cy="203846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软件</a:t>
            </a:r>
            <a:r>
              <a:rPr lang="zh-CN" altLang="en-US" sz="2800" dirty="0" smtClean="0">
                <a:solidFill>
                  <a:srgbClr val="FF0000"/>
                </a:solidFill>
                <a:latin typeface="微软雅黑" panose="020B0503020204020204" pitchFamily="34" charset="-122"/>
                <a:ea typeface="微软雅黑" panose="020B0503020204020204" pitchFamily="34" charset="-122"/>
              </a:rPr>
              <a:t>语言</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1" name="矩形 10"/>
          <p:cNvSpPr/>
          <p:nvPr/>
        </p:nvSpPr>
        <p:spPr>
          <a:xfrm>
            <a:off x="6789260" y="3941660"/>
            <a:ext cx="684076" cy="20256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开发运维</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6" name="同侧圆角矩形 15"/>
          <p:cNvSpPr/>
          <p:nvPr/>
        </p:nvSpPr>
        <p:spPr>
          <a:xfrm>
            <a:off x="6197600" y="1147374"/>
            <a:ext cx="1219200" cy="2216150"/>
          </a:xfrm>
          <a:prstGeom prst="round2SameRect">
            <a:avLst/>
          </a:prstGeom>
          <a:solidFill>
            <a:schemeClr val="accent3">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1D2481"/>
                </a:solidFill>
                <a:latin typeface="微软雅黑" panose="020B0503020204020204" pitchFamily="34" charset="-122"/>
                <a:ea typeface="微软雅黑" panose="020B0503020204020204" pitchFamily="34" charset="-122"/>
              </a:rPr>
              <a:t>人机物融合</a:t>
            </a:r>
            <a:endParaRPr lang="en-US" altLang="zh-CN" sz="2400" dirty="0">
              <a:solidFill>
                <a:srgbClr val="1D2481"/>
              </a:solidFill>
              <a:latin typeface="微软雅黑" panose="020B0503020204020204" pitchFamily="34" charset="-122"/>
              <a:ea typeface="微软雅黑" panose="020B0503020204020204" pitchFamily="34" charset="-122"/>
            </a:endParaRPr>
          </a:p>
          <a:p>
            <a:pPr algn="ctr"/>
            <a:r>
              <a:rPr lang="zh-CN" altLang="en-US" sz="2400" dirty="0" smtClean="0">
                <a:solidFill>
                  <a:srgbClr val="1D2481"/>
                </a:solidFill>
                <a:latin typeface="微软雅黑" panose="020B0503020204020204" pitchFamily="34" charset="-122"/>
                <a:ea typeface="微软雅黑" panose="020B0503020204020204" pitchFamily="34" charset="-122"/>
              </a:rPr>
              <a:t>系统</a:t>
            </a:r>
            <a:endParaRPr lang="en-US" sz="2400" dirty="0">
              <a:solidFill>
                <a:srgbClr val="1D2481"/>
              </a:solidFill>
              <a:latin typeface="微软雅黑" panose="020B0503020204020204" pitchFamily="34" charset="-122"/>
              <a:ea typeface="微软雅黑" panose="020B0503020204020204" pitchFamily="34" charset="-122"/>
            </a:endParaRPr>
          </a:p>
        </p:txBody>
      </p:sp>
      <p:sp>
        <p:nvSpPr>
          <p:cNvPr id="17" name="同侧圆角矩形 16"/>
          <p:cNvSpPr/>
          <p:nvPr/>
        </p:nvSpPr>
        <p:spPr>
          <a:xfrm>
            <a:off x="2734527" y="1160446"/>
            <a:ext cx="1219200" cy="2216150"/>
          </a:xfrm>
          <a:prstGeom prst="round2SameRect">
            <a:avLst/>
          </a:prstGeom>
          <a:solidFill>
            <a:schemeClr val="accent3">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1D2481"/>
                </a:solidFill>
                <a:latin typeface="微软雅黑" panose="020B0503020204020204" pitchFamily="34" charset="-122"/>
                <a:ea typeface="微软雅黑" panose="020B0503020204020204" pitchFamily="34" charset="-122"/>
              </a:rPr>
              <a:t>社会</a:t>
            </a:r>
            <a:endParaRPr lang="en-US" altLang="zh-CN" sz="2400" dirty="0" smtClean="0">
              <a:solidFill>
                <a:srgbClr val="1D2481"/>
              </a:solidFill>
              <a:latin typeface="微软雅黑" panose="020B0503020204020204" pitchFamily="34" charset="-122"/>
              <a:ea typeface="微软雅黑" panose="020B0503020204020204" pitchFamily="34" charset="-122"/>
            </a:endParaRPr>
          </a:p>
          <a:p>
            <a:pPr algn="ctr"/>
            <a:r>
              <a:rPr lang="zh-CN" altLang="en-US" sz="2400" dirty="0" smtClean="0">
                <a:solidFill>
                  <a:srgbClr val="1D2481"/>
                </a:solidFill>
                <a:latin typeface="微软雅黑" panose="020B0503020204020204" pitchFamily="34" charset="-122"/>
                <a:ea typeface="微软雅黑" panose="020B0503020204020204" pitchFamily="34" charset="-122"/>
              </a:rPr>
              <a:t>系统</a:t>
            </a:r>
            <a:endParaRPr lang="en-US" sz="2400" dirty="0">
              <a:solidFill>
                <a:srgbClr val="1D2481"/>
              </a:solidFill>
              <a:latin typeface="微软雅黑" panose="020B0503020204020204" pitchFamily="34" charset="-122"/>
              <a:ea typeface="微软雅黑" panose="020B0503020204020204" pitchFamily="34" charset="-122"/>
            </a:endParaRPr>
          </a:p>
        </p:txBody>
      </p:sp>
      <p:sp>
        <p:nvSpPr>
          <p:cNvPr id="18" name="同侧圆角矩形 17"/>
          <p:cNvSpPr/>
          <p:nvPr/>
        </p:nvSpPr>
        <p:spPr>
          <a:xfrm>
            <a:off x="7898205" y="1160446"/>
            <a:ext cx="1219200" cy="2216150"/>
          </a:xfrm>
          <a:prstGeom prst="round2SameRect">
            <a:avLst/>
          </a:prstGeom>
          <a:solidFill>
            <a:schemeClr val="accent3">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1D2481"/>
                </a:solidFill>
                <a:latin typeface="微软雅黑" panose="020B0503020204020204" pitchFamily="34" charset="-122"/>
                <a:ea typeface="微软雅黑" panose="020B0503020204020204" pitchFamily="34" charset="-122"/>
              </a:rPr>
              <a:t>大数据系统</a:t>
            </a:r>
            <a:endParaRPr lang="en-US" sz="2400" dirty="0">
              <a:solidFill>
                <a:srgbClr val="1D2481"/>
              </a:solidFill>
              <a:latin typeface="微软雅黑" panose="020B0503020204020204" pitchFamily="34" charset="-122"/>
              <a:ea typeface="微软雅黑" panose="020B0503020204020204" pitchFamily="34" charset="-122"/>
            </a:endParaRPr>
          </a:p>
        </p:txBody>
      </p:sp>
      <p:sp>
        <p:nvSpPr>
          <p:cNvPr id="19" name="同侧圆角矩形 18"/>
          <p:cNvSpPr/>
          <p:nvPr/>
        </p:nvSpPr>
        <p:spPr>
          <a:xfrm>
            <a:off x="4501413" y="1168439"/>
            <a:ext cx="1219200" cy="2216150"/>
          </a:xfrm>
          <a:prstGeom prst="round2SameRect">
            <a:avLst/>
          </a:prstGeom>
          <a:solidFill>
            <a:schemeClr val="accent3">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1D2481"/>
                </a:solidFill>
                <a:latin typeface="微软雅黑" panose="020B0503020204020204" pitchFamily="34" charset="-122"/>
                <a:ea typeface="微软雅黑" panose="020B0503020204020204" pitchFamily="34" charset="-122"/>
              </a:rPr>
              <a:t>智能</a:t>
            </a:r>
            <a:endParaRPr lang="en-US" altLang="zh-CN" sz="2400" dirty="0" smtClean="0">
              <a:solidFill>
                <a:srgbClr val="1D2481"/>
              </a:solidFill>
              <a:latin typeface="微软雅黑" panose="020B0503020204020204" pitchFamily="34" charset="-122"/>
              <a:ea typeface="微软雅黑" panose="020B0503020204020204" pitchFamily="34" charset="-122"/>
            </a:endParaRPr>
          </a:p>
          <a:p>
            <a:pPr algn="ctr"/>
            <a:r>
              <a:rPr lang="zh-CN" altLang="en-US" sz="2400" dirty="0" smtClean="0">
                <a:solidFill>
                  <a:srgbClr val="1D2481"/>
                </a:solidFill>
                <a:latin typeface="微软雅黑" panose="020B0503020204020204" pitchFamily="34" charset="-122"/>
                <a:ea typeface="微软雅黑" panose="020B0503020204020204" pitchFamily="34" charset="-122"/>
              </a:rPr>
              <a:t>系统</a:t>
            </a:r>
            <a:endParaRPr lang="en-US" sz="2400" dirty="0">
              <a:solidFill>
                <a:srgbClr val="1D248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9354503" y="2017970"/>
            <a:ext cx="873957" cy="1107996"/>
          </a:xfrm>
          <a:prstGeom prst="rect">
            <a:avLst/>
          </a:prstGeom>
          <a:noFill/>
        </p:spPr>
        <p:txBody>
          <a:bodyPr wrap="none" rtlCol="0">
            <a:spAutoFit/>
          </a:bodyPr>
          <a:lstStyle/>
          <a:p>
            <a:r>
              <a:rPr kumimoji="1" lang="is-IS" altLang="zh-CN" sz="6600" dirty="0">
                <a:solidFill>
                  <a:schemeClr val="accent3">
                    <a:lumMod val="40000"/>
                    <a:lumOff val="60000"/>
                  </a:schemeClr>
                </a:solidFill>
                <a:latin typeface="微软雅黑" panose="020B0503020204020204" pitchFamily="34" charset="-122"/>
                <a:ea typeface="微软雅黑" panose="020B0503020204020204" pitchFamily="34" charset="-122"/>
              </a:rPr>
              <a:t>…</a:t>
            </a:r>
            <a:endParaRPr kumimoji="1" lang="zh-CN" altLang="en-US" sz="6600"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
        <p:nvSpPr>
          <p:cNvPr id="24" name="椭圆 23"/>
          <p:cNvSpPr/>
          <p:nvPr/>
        </p:nvSpPr>
        <p:spPr>
          <a:xfrm>
            <a:off x="5169305" y="4532912"/>
            <a:ext cx="1619955" cy="144295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软件理论</a:t>
            </a:r>
            <a:endParaRPr lang="en-US" sz="2800" dirty="0">
              <a:solidFill>
                <a:srgbClr val="FF0000"/>
              </a:solidFill>
              <a:latin typeface="微软雅黑" panose="020B0503020204020204" pitchFamily="34" charset="-122"/>
              <a:ea typeface="微软雅黑" panose="020B0503020204020204" pitchFamily="34" charset="-122"/>
            </a:endParaRPr>
          </a:p>
        </p:txBody>
      </p:sp>
      <p:sp>
        <p:nvSpPr>
          <p:cNvPr id="15" name="梯形 14"/>
          <p:cNvSpPr/>
          <p:nvPr/>
        </p:nvSpPr>
        <p:spPr>
          <a:xfrm rot="10800000">
            <a:off x="2230870" y="3405758"/>
            <a:ext cx="7550150" cy="2829945"/>
          </a:xfrm>
          <a:prstGeom prst="trapezoid">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p:cNvSpPr/>
          <p:nvPr/>
        </p:nvSpPr>
        <p:spPr>
          <a:xfrm>
            <a:off x="3819622" y="4238423"/>
            <a:ext cx="4552755" cy="1384995"/>
          </a:xfrm>
          <a:prstGeom prst="rect">
            <a:avLst/>
          </a:prstGeom>
          <a:solidFill>
            <a:schemeClr val="accent4">
              <a:lumMod val="20000"/>
              <a:lumOff val="80000"/>
            </a:schemeClr>
          </a:solidFill>
        </p:spPr>
        <p:txBody>
          <a:bodyPr wrap="square">
            <a:spAutoFit/>
          </a:bodyPr>
          <a:lstStyle/>
          <a:p>
            <a:r>
              <a:rPr lang="zh-CN" altLang="en-US" sz="2800" dirty="0" smtClean="0">
                <a:latin typeface="微软雅黑" panose="020B0503020204020204" pitchFamily="34" charset="-122"/>
                <a:ea typeface="微软雅黑" panose="020B0503020204020204" pitchFamily="34" charset="-122"/>
              </a:rPr>
              <a:t>①群</a:t>
            </a:r>
            <a:r>
              <a:rPr lang="zh-CN" altLang="en-US" sz="2800" dirty="0">
                <a:latin typeface="微软雅黑" panose="020B0503020204020204" pitchFamily="34" charset="-122"/>
                <a:ea typeface="微软雅黑" panose="020B0503020204020204" pitchFamily="34" charset="-122"/>
              </a:rPr>
              <a:t>智软件开发</a:t>
            </a:r>
          </a:p>
          <a:p>
            <a:r>
              <a:rPr lang="zh-CN" altLang="en-US" sz="2800" dirty="0">
                <a:latin typeface="微软雅黑" panose="020B0503020204020204" pitchFamily="34" charset="-122"/>
                <a:ea typeface="微软雅黑" panose="020B0503020204020204" pitchFamily="34" charset="-122"/>
              </a:rPr>
              <a:t>②软件</a:t>
            </a:r>
            <a:r>
              <a:rPr lang="zh-CN" altLang="en-US" sz="2800" dirty="0" smtClean="0">
                <a:latin typeface="微软雅黑" panose="020B0503020204020204" pitchFamily="34" charset="-122"/>
                <a:ea typeface="微软雅黑" panose="020B0503020204020204" pitchFamily="34" charset="-122"/>
              </a:rPr>
              <a:t>自动化</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③持续成长的软件系统</a:t>
            </a:r>
          </a:p>
        </p:txBody>
      </p:sp>
      <p:sp>
        <p:nvSpPr>
          <p:cNvPr id="22" name="矩形 21"/>
          <p:cNvSpPr/>
          <p:nvPr/>
        </p:nvSpPr>
        <p:spPr>
          <a:xfrm>
            <a:off x="3715328" y="1403042"/>
            <a:ext cx="4601699" cy="1815882"/>
          </a:xfrm>
          <a:prstGeom prst="rect">
            <a:avLst/>
          </a:prstGeom>
          <a:solidFill>
            <a:schemeClr val="accent6">
              <a:lumMod val="20000"/>
              <a:lumOff val="80000"/>
            </a:schemeClr>
          </a:solidFill>
        </p:spPr>
        <p:txBody>
          <a:bodyPr wrap="square">
            <a:spAutoFit/>
          </a:bodyPr>
          <a:lstStyle/>
          <a:p>
            <a:r>
              <a:rPr lang="zh-CN" altLang="en-US" sz="2800" dirty="0">
                <a:latin typeface="微软雅黑" panose="020B0503020204020204" pitchFamily="34" charset="-122"/>
                <a:ea typeface="微软雅黑" panose="020B0503020204020204" pitchFamily="34" charset="-122"/>
              </a:rPr>
              <a:t>④大数据的软件技术</a:t>
            </a:r>
          </a:p>
          <a:p>
            <a:r>
              <a:rPr lang="zh-CN" altLang="en-US" sz="2800" dirty="0" smtClean="0">
                <a:latin typeface="微软雅黑" panose="020B0503020204020204" pitchFamily="34" charset="-122"/>
                <a:ea typeface="微软雅黑" panose="020B0503020204020204" pitchFamily="34" charset="-122"/>
              </a:rPr>
              <a:t>⑤</a:t>
            </a:r>
            <a:r>
              <a:rPr lang="zh-CN" altLang="en-US" sz="2800" dirty="0">
                <a:latin typeface="微软雅黑" panose="020B0503020204020204" pitchFamily="34" charset="-122"/>
                <a:ea typeface="微软雅黑" panose="020B0503020204020204" pitchFamily="34" charset="-122"/>
              </a:rPr>
              <a:t>软件定义的社会</a:t>
            </a:r>
            <a:r>
              <a:rPr lang="zh-CN" altLang="en-US" sz="2800" dirty="0" smtClean="0">
                <a:latin typeface="微软雅黑" panose="020B0503020204020204" pitchFamily="34" charset="-122"/>
                <a:ea typeface="微软雅黑" panose="020B0503020204020204" pitchFamily="34" charset="-122"/>
              </a:rPr>
              <a:t>系统</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⑥</a:t>
            </a:r>
            <a:r>
              <a:rPr lang="zh-CN" altLang="en-US" sz="2800" dirty="0" smtClean="0">
                <a:latin typeface="微软雅黑" panose="020B0503020204020204" pitchFamily="34" charset="-122"/>
                <a:ea typeface="微软雅黑" panose="020B0503020204020204" pitchFamily="34" charset="-122"/>
              </a:rPr>
              <a:t>面向</a:t>
            </a:r>
            <a:r>
              <a:rPr lang="zh-CN" altLang="en-US" sz="2800" dirty="0">
                <a:latin typeface="微软雅黑" panose="020B0503020204020204" pitchFamily="34" charset="-122"/>
                <a:ea typeface="微软雅黑" panose="020B0503020204020204" pitchFamily="34" charset="-122"/>
              </a:rPr>
              <a:t>智能系统的软件技术</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⑦</a:t>
            </a:r>
            <a:r>
              <a:rPr lang="zh-CN" altLang="en-US" sz="2800" dirty="0">
                <a:latin typeface="微软雅黑" panose="020B0503020204020204" pitchFamily="34" charset="-122"/>
                <a:ea typeface="微软雅黑" panose="020B0503020204020204" pitchFamily="34" charset="-122"/>
              </a:rPr>
              <a:t>人机物融合的软件</a:t>
            </a:r>
            <a:r>
              <a:rPr lang="zh-CN" altLang="en-US" sz="2800" dirty="0" smtClean="0">
                <a:latin typeface="微软雅黑" panose="020B0503020204020204" pitchFamily="34" charset="-122"/>
                <a:ea typeface="微软雅黑" panose="020B0503020204020204" pitchFamily="34" charset="-122"/>
              </a:rPr>
              <a:t>系统</a:t>
            </a:r>
            <a:endParaRPr lang="en-US" altLang="zh-CN" sz="2800" dirty="0" smtClean="0">
              <a:latin typeface="微软雅黑" panose="020B0503020204020204" pitchFamily="34" charset="-122"/>
              <a:ea typeface="微软雅黑" panose="020B0503020204020204" pitchFamily="34" charset="-122"/>
            </a:endParaRPr>
          </a:p>
        </p:txBody>
      </p:sp>
      <p:sp>
        <p:nvSpPr>
          <p:cNvPr id="23" name="矩形 22"/>
          <p:cNvSpPr/>
          <p:nvPr/>
        </p:nvSpPr>
        <p:spPr>
          <a:xfrm>
            <a:off x="4253815" y="3389493"/>
            <a:ext cx="3397282" cy="523220"/>
          </a:xfrm>
          <a:prstGeom prst="rect">
            <a:avLst/>
          </a:prstGeom>
          <a:solidFill>
            <a:schemeClr val="accent4">
              <a:lumMod val="60000"/>
              <a:lumOff val="40000"/>
            </a:schemeClr>
          </a:solidFill>
        </p:spPr>
        <p:txBody>
          <a:bodyPr wrap="square">
            <a:spAutoFit/>
          </a:bodyPr>
          <a:lstStyle/>
          <a:p>
            <a:r>
              <a:rPr lang="zh-CN" altLang="en-US" sz="2800" dirty="0" smtClean="0">
                <a:latin typeface="微软雅黑" panose="020B0503020204020204" pitchFamily="34" charset="-122"/>
                <a:ea typeface="微软雅黑" panose="020B0503020204020204" pitchFamily="34" charset="-122"/>
              </a:rPr>
              <a:t>⑧</a:t>
            </a:r>
            <a:r>
              <a:rPr lang="zh-CN" altLang="en-US" sz="2800" dirty="0">
                <a:latin typeface="微软雅黑" panose="020B0503020204020204" pitchFamily="34" charset="-122"/>
                <a:ea typeface="微软雅黑" panose="020B0503020204020204" pitchFamily="34" charset="-122"/>
              </a:rPr>
              <a:t>软件产业与生态</a:t>
            </a:r>
          </a:p>
        </p:txBody>
      </p:sp>
      <p:sp>
        <p:nvSpPr>
          <p:cNvPr id="4" name="灯片编号占位符 3"/>
          <p:cNvSpPr>
            <a:spLocks noGrp="1"/>
          </p:cNvSpPr>
          <p:nvPr>
            <p:ph type="sldNum" sz="quarter" idx="12"/>
          </p:nvPr>
        </p:nvSpPr>
        <p:spPr/>
        <p:txBody>
          <a:bodyPr/>
          <a:lstStyle/>
          <a:p>
            <a:pPr algn="r"/>
            <a:fld id="{C41C33A7-660B-6B46-BC7E-6F7B919FC387}" type="slidenum">
              <a:rPr kumimoji="1" lang="zh-CN" altLang="en-US" smtClean="0"/>
              <a:pPr algn="r"/>
              <a:t>67</a:t>
            </a:fld>
            <a:endParaRPr kumimoji="1" lang="zh-CN" altLang="en-US" dirty="0"/>
          </a:p>
        </p:txBody>
      </p:sp>
    </p:spTree>
    <p:extLst>
      <p:ext uri="{BB962C8B-B14F-4D97-AF65-F5344CB8AC3E}">
        <p14:creationId xmlns:p14="http://schemas.microsoft.com/office/powerpoint/2010/main" val="33853485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nvPr>
        </p:nvGraphicFramePr>
        <p:xfrm>
          <a:off x="1205345" y="72737"/>
          <a:ext cx="10131135"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p:cNvSpPr>
            <a:spLocks noGrp="1"/>
          </p:cNvSpPr>
          <p:nvPr>
            <p:ph type="sldNum" sz="quarter" idx="12"/>
          </p:nvPr>
        </p:nvSpPr>
        <p:spPr/>
        <p:txBody>
          <a:bodyPr/>
          <a:lstStyle/>
          <a:p>
            <a:pPr algn="r"/>
            <a:fld id="{C41C33A7-660B-6B46-BC7E-6F7B919FC387}" type="slidenum">
              <a:rPr kumimoji="1" lang="zh-CN" altLang="en-US" smtClean="0"/>
              <a:pPr algn="r"/>
              <a:t>68</a:t>
            </a:fld>
            <a:endParaRPr kumimoji="1" lang="zh-CN" altLang="en-US" dirty="0"/>
          </a:p>
        </p:txBody>
      </p:sp>
    </p:spTree>
    <p:extLst>
      <p:ext uri="{BB962C8B-B14F-4D97-AF65-F5344CB8AC3E}">
        <p14:creationId xmlns:p14="http://schemas.microsoft.com/office/powerpoint/2010/main" val="38130669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微软雅黑" panose="020B0503020204020204" pitchFamily="34" charset="-122"/>
                <a:ea typeface="微软雅黑" panose="020B0503020204020204" pitchFamily="34" charset="-122"/>
              </a:rPr>
              <a:t>软件学科发展的驱动力</a:t>
            </a:r>
            <a:endParaRPr lang="en-US" dirty="0">
              <a:latin typeface="微软雅黑" panose="020B0503020204020204" pitchFamily="34" charset="-122"/>
              <a:ea typeface="微软雅黑" panose="020B0503020204020204" pitchFamily="34" charset="-122"/>
            </a:endParaRPr>
          </a:p>
        </p:txBody>
      </p:sp>
      <p:sp>
        <p:nvSpPr>
          <p:cNvPr id="4" name="内容占位符 1"/>
          <p:cNvSpPr>
            <a:spLocks noGrp="1"/>
          </p:cNvSpPr>
          <p:nvPr>
            <p:ph idx="1"/>
          </p:nvPr>
        </p:nvSpPr>
        <p:spPr>
          <a:xfrm>
            <a:off x="149125" y="1517072"/>
            <a:ext cx="4526784" cy="1943100"/>
          </a:xfrm>
        </p:spPr>
        <p:txBody>
          <a:bodyPr>
            <a:normAutofit/>
          </a:bodyPr>
          <a:lstStyle/>
          <a:p>
            <a:r>
              <a:rPr lang="zh-CN" altLang="en-US" dirty="0" smtClean="0">
                <a:latin typeface="微软雅黑" panose="020B0503020204020204" pitchFamily="34" charset="-122"/>
                <a:ea typeface="微软雅黑" panose="020B0503020204020204" pitchFamily="34" charset="-122"/>
              </a:rPr>
              <a:t>应用拓展</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问题空间</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平台演进</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计算空间</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人</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认知空间</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434880" y="1147913"/>
            <a:ext cx="7741251" cy="4057963"/>
          </a:xfrm>
          <a:prstGeom prst="rect">
            <a:avLst/>
          </a:prstGeom>
        </p:spPr>
      </p:pic>
      <p:sp>
        <p:nvSpPr>
          <p:cNvPr id="6" name="文本框 5"/>
          <p:cNvSpPr txBox="1"/>
          <p:nvPr/>
        </p:nvSpPr>
        <p:spPr>
          <a:xfrm>
            <a:off x="4996945" y="5212435"/>
            <a:ext cx="133214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数字化</a:t>
            </a:r>
          </a:p>
        </p:txBody>
      </p:sp>
      <p:sp>
        <p:nvSpPr>
          <p:cNvPr id="7" name="文本框 6"/>
          <p:cNvSpPr txBox="1"/>
          <p:nvPr/>
        </p:nvSpPr>
        <p:spPr>
          <a:xfrm>
            <a:off x="7639430" y="5247962"/>
            <a:ext cx="1332149" cy="523220"/>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网络化</a:t>
            </a:r>
            <a:endParaRPr lang="zh-CN" altLang="en-US" sz="2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281915" y="5247962"/>
            <a:ext cx="1332149" cy="523220"/>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智能化</a:t>
            </a:r>
            <a:endParaRPr lang="zh-CN" altLang="en-US" sz="2800" dirty="0">
              <a:latin typeface="微软雅黑" panose="020B0503020204020204" pitchFamily="34" charset="-122"/>
              <a:ea typeface="微软雅黑" panose="020B0503020204020204" pitchFamily="34" charset="-122"/>
            </a:endParaRPr>
          </a:p>
        </p:txBody>
      </p:sp>
      <p:sp>
        <p:nvSpPr>
          <p:cNvPr id="9" name="内容占位符 1"/>
          <p:cNvSpPr txBox="1">
            <a:spLocks/>
          </p:cNvSpPr>
          <p:nvPr/>
        </p:nvSpPr>
        <p:spPr>
          <a:xfrm>
            <a:off x="1010379" y="4045536"/>
            <a:ext cx="2563247" cy="1659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600" kern="1200">
                <a:solidFill>
                  <a:srgbClr val="002060"/>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a:buChar char="•"/>
              <a:defRPr sz="32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a:buChar char="•"/>
              <a:defRPr sz="28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a:buChar char="•"/>
              <a:defRPr sz="24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zh-CN" altLang="en-US" dirty="0" smtClean="0">
                <a:latin typeface="微软雅黑" panose="020B0503020204020204" pitchFamily="34" charset="-122"/>
                <a:ea typeface="微软雅黑" panose="020B0503020204020204" pitchFamily="34" charset="-122"/>
              </a:rPr>
              <a:t>三个空间的</a:t>
            </a:r>
            <a:r>
              <a:rPr lang="zh-CN" altLang="en-US" dirty="0">
                <a:latin typeface="微软雅黑" panose="020B0503020204020204" pitchFamily="34" charset="-122"/>
                <a:ea typeface="微软雅黑" panose="020B0503020204020204" pitchFamily="34" charset="-122"/>
              </a:rPr>
              <a:t>交织</a:t>
            </a:r>
            <a:r>
              <a:rPr lang="zh-CN" altLang="en-US" dirty="0" smtClean="0">
                <a:latin typeface="微软雅黑" panose="020B0503020204020204" pitchFamily="34" charset="-122"/>
                <a:ea typeface="微软雅黑" panose="020B0503020204020204" pitchFamily="34" charset="-122"/>
              </a:rPr>
              <a:t>形成了软件的生态</a:t>
            </a:r>
            <a:endParaRPr lang="zh-CN" altLang="en-US"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7</a:t>
            </a:fld>
            <a:endParaRPr kumimoji="1" lang="zh-CN" altLang="en-US" dirty="0"/>
          </a:p>
        </p:txBody>
      </p:sp>
    </p:spTree>
    <p:extLst>
      <p:ext uri="{BB962C8B-B14F-4D97-AF65-F5344CB8AC3E}">
        <p14:creationId xmlns:p14="http://schemas.microsoft.com/office/powerpoint/2010/main" val="20300885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学科发展的研究思路</a:t>
            </a:r>
            <a:endParaRPr lang="en-US"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EF1BE042-E3EB-164E-BA6F-2C0B4F25425A}"/>
              </a:ext>
            </a:extLst>
          </p:cNvPr>
          <p:cNvSpPr>
            <a:spLocks noGrp="1"/>
          </p:cNvSpPr>
          <p:nvPr>
            <p:ph idx="1"/>
          </p:nvPr>
        </p:nvSpPr>
        <p:spPr>
          <a:xfrm>
            <a:off x="2264643" y="1165948"/>
            <a:ext cx="7586513" cy="648891"/>
          </a:xfrm>
        </p:spPr>
        <p:txBody>
          <a:bodyPr>
            <a:normAutofit/>
          </a:bodyPr>
          <a:lstStyle/>
          <a:p>
            <a:pPr marL="0" indent="0" algn="ctr">
              <a:buNone/>
            </a:pPr>
            <a:r>
              <a:rPr lang="zh-CN" altLang="en-US" dirty="0" smtClean="0">
                <a:latin typeface="微软雅黑" panose="020B0503020204020204" pitchFamily="34" charset="-122"/>
                <a:ea typeface="微软雅黑" panose="020B0503020204020204" pitchFamily="34" charset="-122"/>
              </a:rPr>
              <a:t>发展是时代的需求 让历史告诉未来</a:t>
            </a:r>
            <a:endParaRPr lang="en-US" altLang="zh-CN"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algn="r"/>
            <a:fld id="{C41C33A7-660B-6B46-BC7E-6F7B919FC387}" type="slidenum">
              <a:rPr kumimoji="1" lang="zh-CN" altLang="en-US" smtClean="0"/>
              <a:pPr algn="r"/>
              <a:t>8</a:t>
            </a:fld>
            <a:endParaRPr kumimoji="1" lang="zh-CN" altLang="en-US" dirty="0"/>
          </a:p>
        </p:txBody>
      </p:sp>
    </p:spTree>
    <p:extLst>
      <p:ext uri="{BB962C8B-B14F-4D97-AF65-F5344CB8AC3E}">
        <p14:creationId xmlns:p14="http://schemas.microsoft.com/office/powerpoint/2010/main" val="33546387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8767"/>
            <a:ext cx="5891841" cy="914400"/>
          </a:xfrm>
        </p:spPr>
        <p:txBody>
          <a:bodyPr/>
          <a:lstStyle/>
          <a:p>
            <a:r>
              <a:rPr kumimoji="1" lang="zh-CN" altLang="en-US" dirty="0">
                <a:latin typeface="微软雅黑" panose="020B0503020204020204" pitchFamily="34" charset="-122"/>
                <a:ea typeface="微软雅黑" panose="020B0503020204020204" pitchFamily="34" charset="-122"/>
              </a:rPr>
              <a:t>软件</a:t>
            </a:r>
            <a:r>
              <a:rPr kumimoji="1" lang="zh-Hans" altLang="en-US" dirty="0">
                <a:latin typeface="微软雅黑" panose="020B0503020204020204" pitchFamily="34" charset="-122"/>
                <a:ea typeface="微软雅黑" panose="020B0503020204020204" pitchFamily="34" charset="-122"/>
              </a:rPr>
              <a:t>无所不在</a:t>
            </a:r>
            <a:endParaRPr kumimoji="1"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171792" y="4614197"/>
            <a:ext cx="2347397" cy="1641536"/>
          </a:xfrm>
          <a:prstGeom prst="rect">
            <a:avLst/>
          </a:prstGeom>
        </p:spPr>
      </p:pic>
      <p:pic>
        <p:nvPicPr>
          <p:cNvPr id="7" name="图片 6"/>
          <p:cNvPicPr>
            <a:picLocks noChangeAspect="1"/>
          </p:cNvPicPr>
          <p:nvPr/>
        </p:nvPicPr>
        <p:blipFill>
          <a:blip r:embed="rId4"/>
          <a:stretch>
            <a:fillRect/>
          </a:stretch>
        </p:blipFill>
        <p:spPr>
          <a:xfrm>
            <a:off x="106705" y="1792370"/>
            <a:ext cx="2515397" cy="2777252"/>
          </a:xfrm>
          <a:prstGeom prst="rect">
            <a:avLst/>
          </a:prstGeom>
        </p:spPr>
      </p:pic>
      <p:sp>
        <p:nvSpPr>
          <p:cNvPr id="8" name="矩形 7"/>
          <p:cNvSpPr/>
          <p:nvPr/>
        </p:nvSpPr>
        <p:spPr>
          <a:xfrm>
            <a:off x="2578060" y="1792370"/>
            <a:ext cx="3609850" cy="2677656"/>
          </a:xfrm>
          <a:prstGeom prst="rect">
            <a:avLst/>
          </a:prstGeom>
        </p:spPr>
        <p:txBody>
          <a:bodyPr wrap="square">
            <a:spAutoFit/>
          </a:bodyPr>
          <a:lstStyle/>
          <a:p>
            <a:pPr algn="ctr"/>
            <a:r>
              <a:rPr lang="en-US" altLang="zh-CN" sz="2400" dirty="0">
                <a:latin typeface="微软雅黑" panose="020B0503020204020204" pitchFamily="34" charset="-122"/>
                <a:ea typeface="微软雅黑" panose="020B0503020204020204" pitchFamily="34" charset="-122"/>
                <a:cs typeface="Arial" charset="0"/>
              </a:rPr>
              <a:t>Marc Andreessen</a:t>
            </a:r>
          </a:p>
          <a:p>
            <a:pPr algn="ctr"/>
            <a:r>
              <a:rPr lang="en-US" altLang="zh-CN" sz="2400" dirty="0" err="1">
                <a:latin typeface="微软雅黑" panose="020B0503020204020204" pitchFamily="34" charset="-122"/>
                <a:ea typeface="微软雅黑" panose="020B0503020204020204" pitchFamily="34" charset="-122"/>
                <a:cs typeface="Arial" charset="0"/>
              </a:rPr>
              <a:t>NetScape</a:t>
            </a:r>
            <a:r>
              <a:rPr lang="zh-CN" altLang="en-US" sz="2400" dirty="0">
                <a:latin typeface="微软雅黑" panose="020B0503020204020204" pitchFamily="34" charset="-122"/>
                <a:ea typeface="微软雅黑" panose="020B0503020204020204" pitchFamily="34" charset="-122"/>
                <a:cs typeface="Arial" charset="0"/>
              </a:rPr>
              <a:t> </a:t>
            </a:r>
            <a:r>
              <a:rPr lang="zh-CN" altLang="en-US" sz="2400" dirty="0">
                <a:latin typeface="微软雅黑" panose="020B0503020204020204" pitchFamily="34" charset="-122"/>
                <a:ea typeface="微软雅黑" panose="020B0503020204020204" pitchFamily="34" charset="-122"/>
                <a:cs typeface="SimHei" charset="-122"/>
              </a:rPr>
              <a:t>创始人</a:t>
            </a:r>
            <a:endParaRPr lang="en-US" altLang="zh-CN" sz="2400" dirty="0">
              <a:latin typeface="微软雅黑" panose="020B0503020204020204" pitchFamily="34" charset="-122"/>
              <a:ea typeface="微软雅黑" panose="020B0503020204020204" pitchFamily="34" charset="-122"/>
              <a:cs typeface="SimHei" charset="-122"/>
            </a:endParaRPr>
          </a:p>
          <a:p>
            <a:pPr algn="ctr"/>
            <a:endParaRPr lang="en-US" altLang="zh-CN" sz="2400" dirty="0">
              <a:latin typeface="微软雅黑" panose="020B0503020204020204" pitchFamily="34" charset="-122"/>
              <a:ea typeface="微软雅黑" panose="020B0503020204020204" pitchFamily="34" charset="-122"/>
              <a:cs typeface="Arial" charset="0"/>
            </a:endParaRPr>
          </a:p>
          <a:p>
            <a:pPr algn="ctr"/>
            <a:r>
              <a:rPr lang="en-US" altLang="zh-CN" sz="2400" dirty="0">
                <a:latin typeface="微软雅黑" panose="020B0503020204020204" pitchFamily="34" charset="-122"/>
                <a:ea typeface="微软雅黑" panose="020B0503020204020204" pitchFamily="34" charset="-122"/>
                <a:cs typeface="Arial" charset="0"/>
              </a:rPr>
              <a:t>1994</a:t>
            </a:r>
            <a:r>
              <a:rPr lang="zh-CN" altLang="en-US" sz="2400" dirty="0">
                <a:latin typeface="微软雅黑" panose="020B0503020204020204" pitchFamily="34" charset="-122"/>
                <a:ea typeface="微软雅黑" panose="020B0503020204020204" pitchFamily="34" charset="-122"/>
                <a:cs typeface="SimHei" charset="-122"/>
              </a:rPr>
              <a:t>年第一届</a:t>
            </a:r>
            <a:r>
              <a:rPr lang="en-US" altLang="zh-CN" sz="2400" dirty="0">
                <a:latin typeface="微软雅黑" panose="020B0503020204020204" pitchFamily="34" charset="-122"/>
                <a:ea typeface="微软雅黑" panose="020B0503020204020204" pitchFamily="34" charset="-122"/>
                <a:cs typeface="Arial" charset="0"/>
              </a:rPr>
              <a:t>WWW</a:t>
            </a:r>
            <a:r>
              <a:rPr lang="zh-CN" altLang="en-US" sz="2400" dirty="0">
                <a:latin typeface="微软雅黑" panose="020B0503020204020204" pitchFamily="34" charset="-122"/>
                <a:ea typeface="微软雅黑" panose="020B0503020204020204" pitchFamily="34" charset="-122"/>
                <a:cs typeface="SimHei" charset="-122"/>
              </a:rPr>
              <a:t>大会与</a:t>
            </a:r>
            <a:r>
              <a:rPr lang="en-US" altLang="zh-CN" sz="2400" dirty="0">
                <a:latin typeface="微软雅黑" panose="020B0503020204020204" pitchFamily="34" charset="-122"/>
                <a:ea typeface="微软雅黑" panose="020B0503020204020204" pitchFamily="34" charset="-122"/>
                <a:cs typeface="Arial" charset="0"/>
              </a:rPr>
              <a:t>Tim-Berners</a:t>
            </a:r>
            <a:r>
              <a:rPr lang="zh-CN" altLang="en-US" sz="2400" dirty="0">
                <a:latin typeface="微软雅黑" panose="020B0503020204020204" pitchFamily="34" charset="-122"/>
                <a:ea typeface="微软雅黑" panose="020B0503020204020204" pitchFamily="34" charset="-122"/>
                <a:cs typeface="Arial" charset="0"/>
              </a:rPr>
              <a:t> </a:t>
            </a:r>
            <a:r>
              <a:rPr lang="en-US" altLang="zh-CN" sz="2400" dirty="0">
                <a:latin typeface="微软雅黑" panose="020B0503020204020204" pitchFamily="34" charset="-122"/>
                <a:ea typeface="微软雅黑" panose="020B0503020204020204" pitchFamily="34" charset="-122"/>
                <a:cs typeface="Arial" charset="0"/>
              </a:rPr>
              <a:t>Lee</a:t>
            </a:r>
            <a:r>
              <a:rPr lang="zh-CN" altLang="en-US" sz="2400" dirty="0">
                <a:latin typeface="微软雅黑" panose="020B0503020204020204" pitchFamily="34" charset="-122"/>
                <a:ea typeface="微软雅黑" panose="020B0503020204020204" pitchFamily="34" charset="-122"/>
                <a:cs typeface="SimHei" charset="-122"/>
              </a:rPr>
              <a:t>等五人一起被选入第一届万维网 </a:t>
            </a:r>
            <a:r>
              <a:rPr lang="en-US" altLang="zh-CN" sz="2400" dirty="0">
                <a:latin typeface="微软雅黑" panose="020B0503020204020204" pitchFamily="34" charset="-122"/>
                <a:ea typeface="微软雅黑" panose="020B0503020204020204" pitchFamily="34" charset="-122"/>
                <a:cs typeface="Arial" charset="0"/>
              </a:rPr>
              <a:t>Hall</a:t>
            </a:r>
            <a:r>
              <a:rPr lang="zh-CN" altLang="en-US" sz="2400" dirty="0">
                <a:latin typeface="微软雅黑" panose="020B0503020204020204" pitchFamily="34" charset="-122"/>
                <a:ea typeface="微软雅黑" panose="020B0503020204020204" pitchFamily="34" charset="-122"/>
                <a:cs typeface="Arial" charset="0"/>
              </a:rPr>
              <a:t> </a:t>
            </a:r>
            <a:r>
              <a:rPr lang="en-US" altLang="zh-CN" sz="2400" dirty="0">
                <a:latin typeface="微软雅黑" panose="020B0503020204020204" pitchFamily="34" charset="-122"/>
                <a:ea typeface="微软雅黑" panose="020B0503020204020204" pitchFamily="34" charset="-122"/>
                <a:cs typeface="Arial" charset="0"/>
              </a:rPr>
              <a:t>of</a:t>
            </a:r>
            <a:r>
              <a:rPr lang="zh-CN" altLang="en-US" sz="2400" dirty="0">
                <a:latin typeface="微软雅黑" panose="020B0503020204020204" pitchFamily="34" charset="-122"/>
                <a:ea typeface="微软雅黑" panose="020B0503020204020204" pitchFamily="34" charset="-122"/>
                <a:cs typeface="Arial" charset="0"/>
              </a:rPr>
              <a:t> </a:t>
            </a:r>
            <a:r>
              <a:rPr lang="en-US" altLang="zh-CN" sz="2400" dirty="0">
                <a:latin typeface="微软雅黑" panose="020B0503020204020204" pitchFamily="34" charset="-122"/>
                <a:ea typeface="微软雅黑" panose="020B0503020204020204" pitchFamily="34" charset="-122"/>
                <a:cs typeface="Arial" charset="0"/>
              </a:rPr>
              <a:t>the</a:t>
            </a:r>
            <a:r>
              <a:rPr lang="zh-CN" altLang="en-US" sz="2400" dirty="0">
                <a:latin typeface="微软雅黑" panose="020B0503020204020204" pitchFamily="34" charset="-122"/>
                <a:ea typeface="微软雅黑" panose="020B0503020204020204" pitchFamily="34" charset="-122"/>
                <a:cs typeface="Arial" charset="0"/>
              </a:rPr>
              <a:t> </a:t>
            </a:r>
            <a:r>
              <a:rPr lang="en-US" altLang="zh-CN" sz="2400" dirty="0">
                <a:latin typeface="微软雅黑" panose="020B0503020204020204" pitchFamily="34" charset="-122"/>
                <a:ea typeface="微软雅黑" panose="020B0503020204020204" pitchFamily="34" charset="-122"/>
                <a:cs typeface="Arial" charset="0"/>
              </a:rPr>
              <a:t>Fame</a:t>
            </a:r>
            <a:r>
              <a:rPr lang="zh-CN" altLang="en-US" sz="2400" dirty="0">
                <a:latin typeface="微软雅黑" panose="020B0503020204020204" pitchFamily="34" charset="-122"/>
                <a:ea typeface="微软雅黑" panose="020B0503020204020204" pitchFamily="34" charset="-122"/>
                <a:cs typeface="Arial" charset="0"/>
              </a:rPr>
              <a:t> </a:t>
            </a:r>
          </a:p>
        </p:txBody>
      </p:sp>
      <p:sp>
        <p:nvSpPr>
          <p:cNvPr id="9" name="矩形 8"/>
          <p:cNvSpPr/>
          <p:nvPr/>
        </p:nvSpPr>
        <p:spPr>
          <a:xfrm>
            <a:off x="118149" y="6273225"/>
            <a:ext cx="5356799" cy="584775"/>
          </a:xfrm>
          <a:prstGeom prst="rect">
            <a:avLst/>
          </a:prstGeom>
        </p:spPr>
        <p:txBody>
          <a:bodyPr wrap="square">
            <a:spAutoFit/>
          </a:bodyPr>
          <a:lstStyle/>
          <a:p>
            <a:pPr algn="ctr"/>
            <a:r>
              <a:rPr lang="en-US" altLang="zh-CN" sz="3200" kern="0" dirty="0">
                <a:latin typeface="微软雅黑" panose="020B0503020204020204" pitchFamily="34" charset="-122"/>
                <a:ea typeface="微软雅黑" panose="020B0503020204020204" pitchFamily="34" charset="-122"/>
                <a:cs typeface="Arial" charset="0"/>
              </a:rPr>
              <a:t>Software</a:t>
            </a:r>
            <a:r>
              <a:rPr lang="zh-CN" altLang="en-US" sz="3200" kern="0" dirty="0">
                <a:latin typeface="微软雅黑" panose="020B0503020204020204" pitchFamily="34" charset="-122"/>
                <a:ea typeface="微软雅黑" panose="020B0503020204020204" pitchFamily="34" charset="-122"/>
                <a:cs typeface="Arial" charset="0"/>
              </a:rPr>
              <a:t> </a:t>
            </a:r>
            <a:r>
              <a:rPr lang="en-US" altLang="zh-CN" sz="3200" kern="0" dirty="0">
                <a:solidFill>
                  <a:srgbClr val="FF0000"/>
                </a:solidFill>
                <a:latin typeface="微软雅黑" panose="020B0503020204020204" pitchFamily="34" charset="-122"/>
                <a:ea typeface="微软雅黑" panose="020B0503020204020204" pitchFamily="34" charset="-122"/>
                <a:cs typeface="Arial" charset="0"/>
              </a:rPr>
              <a:t>Eats</a:t>
            </a:r>
            <a:r>
              <a:rPr lang="zh-CN" altLang="en-US" sz="3200" kern="0" dirty="0">
                <a:latin typeface="微软雅黑" panose="020B0503020204020204" pitchFamily="34" charset="-122"/>
                <a:ea typeface="微软雅黑" panose="020B0503020204020204" pitchFamily="34" charset="-122"/>
                <a:cs typeface="Arial" charset="0"/>
              </a:rPr>
              <a:t> </a:t>
            </a:r>
            <a:r>
              <a:rPr lang="en-US" altLang="zh-CN" sz="3200" kern="0" dirty="0">
                <a:latin typeface="微软雅黑" panose="020B0503020204020204" pitchFamily="34" charset="-122"/>
                <a:ea typeface="微软雅黑" panose="020B0503020204020204" pitchFamily="34" charset="-122"/>
                <a:cs typeface="Arial" charset="0"/>
              </a:rPr>
              <a:t>the</a:t>
            </a:r>
            <a:r>
              <a:rPr lang="zh-CN" altLang="en-US" sz="3200" kern="0" dirty="0">
                <a:latin typeface="微软雅黑" panose="020B0503020204020204" pitchFamily="34" charset="-122"/>
                <a:ea typeface="微软雅黑" panose="020B0503020204020204" pitchFamily="34" charset="-122"/>
                <a:cs typeface="Arial" charset="0"/>
              </a:rPr>
              <a:t> </a:t>
            </a:r>
            <a:r>
              <a:rPr lang="en-US" altLang="zh-CN" sz="3200" kern="0" dirty="0">
                <a:latin typeface="微软雅黑" panose="020B0503020204020204" pitchFamily="34" charset="-122"/>
                <a:ea typeface="微软雅黑" panose="020B0503020204020204" pitchFamily="34" charset="-122"/>
                <a:cs typeface="Arial" charset="0"/>
              </a:rPr>
              <a:t>World!</a:t>
            </a:r>
          </a:p>
        </p:txBody>
      </p:sp>
      <p:sp>
        <p:nvSpPr>
          <p:cNvPr id="10" name="矩形 9"/>
          <p:cNvSpPr/>
          <p:nvPr/>
        </p:nvSpPr>
        <p:spPr>
          <a:xfrm>
            <a:off x="5474948" y="708418"/>
            <a:ext cx="6717052" cy="769441"/>
          </a:xfrm>
          <a:prstGeom prst="rect">
            <a:avLst/>
          </a:prstGeom>
        </p:spPr>
        <p:txBody>
          <a:bodyPr wrap="square">
            <a:spAutoFit/>
          </a:bodyPr>
          <a:lstStyle/>
          <a:p>
            <a:pPr algn="ctr">
              <a:lnSpc>
                <a:spcPct val="110000"/>
              </a:lnSpc>
            </a:pPr>
            <a:r>
              <a:rPr lang="zh-CN" altLang="en-US" sz="4000" dirty="0">
                <a:solidFill>
                  <a:srgbClr val="FF0000"/>
                </a:solidFill>
                <a:latin typeface="微软雅黑" panose="020B0503020204020204" pitchFamily="34" charset="-122"/>
                <a:ea typeface="微软雅黑" panose="020B0503020204020204" pitchFamily="34" charset="-122"/>
                <a:cs typeface="SimHei" charset="-122"/>
              </a:rPr>
              <a:t>人类文明运行在软件之上！</a:t>
            </a:r>
          </a:p>
        </p:txBody>
      </p:sp>
      <p:pic>
        <p:nvPicPr>
          <p:cNvPr id="3" name="图片 2"/>
          <p:cNvPicPr>
            <a:picLocks noChangeAspect="1"/>
          </p:cNvPicPr>
          <p:nvPr/>
        </p:nvPicPr>
        <p:blipFill>
          <a:blip r:embed="rId5"/>
          <a:stretch>
            <a:fillRect/>
          </a:stretch>
        </p:blipFill>
        <p:spPr>
          <a:xfrm>
            <a:off x="6575339" y="1678533"/>
            <a:ext cx="2312871" cy="2891089"/>
          </a:xfrm>
          <a:prstGeom prst="rect">
            <a:avLst/>
          </a:prstGeom>
        </p:spPr>
      </p:pic>
      <p:sp>
        <p:nvSpPr>
          <p:cNvPr id="11" name="矩形 10"/>
          <p:cNvSpPr/>
          <p:nvPr/>
        </p:nvSpPr>
        <p:spPr>
          <a:xfrm>
            <a:off x="8688855" y="1792370"/>
            <a:ext cx="3609850" cy="1200329"/>
          </a:xfrm>
          <a:prstGeom prst="rect">
            <a:avLst/>
          </a:prstGeom>
        </p:spPr>
        <p:txBody>
          <a:bodyPr wrap="square">
            <a:spAutoFit/>
          </a:bodyPr>
          <a:lstStyle/>
          <a:p>
            <a:pPr algn="ctr"/>
            <a:r>
              <a:rPr lang="en-US" altLang="zh-CN" sz="2400" dirty="0">
                <a:latin typeface="微软雅黑" panose="020B0503020204020204" pitchFamily="34" charset="-122"/>
                <a:ea typeface="微软雅黑" panose="020B0503020204020204" pitchFamily="34" charset="-122"/>
                <a:cs typeface="Arial" charset="0"/>
              </a:rPr>
              <a:t>Bjarne </a:t>
            </a:r>
            <a:r>
              <a:rPr lang="en-US" altLang="zh-CN" sz="2400" dirty="0" err="1">
                <a:latin typeface="微软雅黑" panose="020B0503020204020204" pitchFamily="34" charset="-122"/>
                <a:ea typeface="微软雅黑" panose="020B0503020204020204" pitchFamily="34" charset="-122"/>
                <a:cs typeface="Arial" charset="0"/>
              </a:rPr>
              <a:t>Stroustrup</a:t>
            </a:r>
            <a:endParaRPr lang="en-US" altLang="zh-CN" sz="2400" dirty="0">
              <a:latin typeface="微软雅黑" panose="020B0503020204020204" pitchFamily="34" charset="-122"/>
              <a:ea typeface="微软雅黑" panose="020B0503020204020204" pitchFamily="34" charset="-122"/>
              <a:cs typeface="Arial" charset="0"/>
            </a:endParaRPr>
          </a:p>
          <a:p>
            <a:pPr algn="ctr"/>
            <a:r>
              <a:rPr lang="en-US" altLang="zh-CN" sz="2400" dirty="0">
                <a:latin typeface="微软雅黑" panose="020B0503020204020204" pitchFamily="34" charset="-122"/>
                <a:ea typeface="微软雅黑" panose="020B0503020204020204" pitchFamily="34" charset="-122"/>
                <a:cs typeface="Arial" charset="0"/>
              </a:rPr>
              <a:t>C++</a:t>
            </a:r>
            <a:r>
              <a:rPr lang="zh-CN" altLang="en-US" sz="2400" dirty="0">
                <a:latin typeface="微软雅黑" panose="020B0503020204020204" pitchFamily="34" charset="-122"/>
                <a:ea typeface="微软雅黑" panose="020B0503020204020204" pitchFamily="34" charset="-122"/>
                <a:cs typeface="SimHei" charset="-122"/>
              </a:rPr>
              <a:t>语言发明人</a:t>
            </a:r>
            <a:endParaRPr lang="en-US" altLang="zh-CN" sz="2400" dirty="0">
              <a:latin typeface="微软雅黑" panose="020B0503020204020204" pitchFamily="34" charset="-122"/>
              <a:ea typeface="微软雅黑" panose="020B0503020204020204" pitchFamily="34" charset="-122"/>
              <a:cs typeface="SimHei" charset="-122"/>
            </a:endParaRPr>
          </a:p>
          <a:p>
            <a:pPr algn="ctr"/>
            <a:endParaRPr lang="en-US" altLang="zh-CN" sz="2400" dirty="0">
              <a:latin typeface="微软雅黑" panose="020B0503020204020204" pitchFamily="34" charset="-122"/>
              <a:ea typeface="微软雅黑" panose="020B0503020204020204" pitchFamily="34" charset="-122"/>
              <a:cs typeface="Arial" charset="0"/>
            </a:endParaRPr>
          </a:p>
        </p:txBody>
      </p:sp>
      <p:sp>
        <p:nvSpPr>
          <p:cNvPr id="4" name="矩形 3"/>
          <p:cNvSpPr/>
          <p:nvPr/>
        </p:nvSpPr>
        <p:spPr>
          <a:xfrm>
            <a:off x="5999418" y="6242103"/>
            <a:ext cx="6116320" cy="1077218"/>
          </a:xfrm>
          <a:prstGeom prst="rect">
            <a:avLst/>
          </a:prstGeom>
        </p:spPr>
        <p:txBody>
          <a:bodyPr wrap="square">
            <a:spAutoFit/>
          </a:bodyPr>
          <a:lstStyle/>
          <a:p>
            <a:pPr algn="ctr"/>
            <a:r>
              <a:rPr lang="en-US" altLang="zh-CN" sz="3200" dirty="0">
                <a:latin typeface="微软雅黑" panose="020B0503020204020204" pitchFamily="34" charset="-122"/>
                <a:ea typeface="微软雅黑" panose="020B0503020204020204" pitchFamily="34" charset="-122"/>
                <a:cs typeface="Arial" charset="0"/>
              </a:rPr>
              <a:t>Our </a:t>
            </a:r>
            <a:r>
              <a:rPr lang="en-US" altLang="zh-CN" sz="3200" dirty="0">
                <a:solidFill>
                  <a:srgbClr val="FF0000"/>
                </a:solidFill>
                <a:latin typeface="微软雅黑" panose="020B0503020204020204" pitchFamily="34" charset="-122"/>
                <a:ea typeface="微软雅黑" panose="020B0503020204020204" pitchFamily="34" charset="-122"/>
                <a:cs typeface="Arial" charset="0"/>
              </a:rPr>
              <a:t>civilization</a:t>
            </a:r>
            <a:r>
              <a:rPr lang="en-US" altLang="zh-CN" sz="3200" dirty="0">
                <a:latin typeface="微软雅黑" panose="020B0503020204020204" pitchFamily="34" charset="-122"/>
                <a:ea typeface="微软雅黑" panose="020B0503020204020204" pitchFamily="34" charset="-122"/>
                <a:cs typeface="Arial" charset="0"/>
              </a:rPr>
              <a:t> runs on software</a:t>
            </a:r>
            <a:endParaRPr lang="zh-CN" altLang="en-US" sz="3200" dirty="0">
              <a:latin typeface="微软雅黑" panose="020B0503020204020204" pitchFamily="34" charset="-122"/>
              <a:ea typeface="微软雅黑" panose="020B0503020204020204" pitchFamily="34" charset="-122"/>
              <a:cs typeface="Arial" charset="0"/>
            </a:endParaRPr>
          </a:p>
        </p:txBody>
      </p:sp>
      <p:pic>
        <p:nvPicPr>
          <p:cNvPr id="6" name="图片 5"/>
          <p:cNvPicPr>
            <a:picLocks noChangeAspect="1"/>
          </p:cNvPicPr>
          <p:nvPr/>
        </p:nvPicPr>
        <p:blipFill>
          <a:blip r:embed="rId6"/>
          <a:stretch>
            <a:fillRect/>
          </a:stretch>
        </p:blipFill>
        <p:spPr>
          <a:xfrm>
            <a:off x="9120779" y="2830687"/>
            <a:ext cx="2873236" cy="2373099"/>
          </a:xfrm>
          <a:prstGeom prst="rect">
            <a:avLst/>
          </a:prstGeom>
        </p:spPr>
      </p:pic>
      <p:sp>
        <p:nvSpPr>
          <p:cNvPr id="12" name="文本框 11"/>
          <p:cNvSpPr txBox="1"/>
          <p:nvPr/>
        </p:nvSpPr>
        <p:spPr>
          <a:xfrm>
            <a:off x="9120779" y="5404460"/>
            <a:ext cx="2873236" cy="646331"/>
          </a:xfrm>
          <a:prstGeom prst="rect">
            <a:avLst/>
          </a:prstGeom>
          <a:noFill/>
        </p:spPr>
        <p:txBody>
          <a:bodyPr wrap="square" rtlCol="0">
            <a:spAutoFit/>
          </a:bodyPr>
          <a:lstStyle/>
          <a:p>
            <a:pPr algn="ctr"/>
            <a:r>
              <a:rPr kumimoji="1" lang="en-US" altLang="zh-CN" dirty="0">
                <a:latin typeface="微软雅黑" panose="020B0503020204020204" pitchFamily="34" charset="-122"/>
                <a:ea typeface="微软雅黑" panose="020B0503020204020204" pitchFamily="34" charset="-122"/>
                <a:cs typeface="Arial" charset="0"/>
              </a:rPr>
              <a:t>IEEE</a:t>
            </a:r>
            <a:r>
              <a:rPr kumimoji="1" lang="zh-CN" altLang="en-US" dirty="0">
                <a:latin typeface="微软雅黑" panose="020B0503020204020204" pitchFamily="34" charset="-122"/>
                <a:ea typeface="微软雅黑" panose="020B0503020204020204" pitchFamily="34" charset="-122"/>
                <a:cs typeface="Arial" charset="0"/>
              </a:rPr>
              <a:t> </a:t>
            </a:r>
            <a:r>
              <a:rPr kumimoji="1" lang="en-US" altLang="zh-CN" dirty="0">
                <a:latin typeface="微软雅黑" panose="020B0503020204020204" pitchFamily="34" charset="-122"/>
                <a:ea typeface="微软雅黑" panose="020B0503020204020204" pitchFamily="34" charset="-122"/>
                <a:cs typeface="Arial" charset="0"/>
              </a:rPr>
              <a:t>Computer</a:t>
            </a:r>
            <a:r>
              <a:rPr kumimoji="1" lang="zh-CN" altLang="en-US" dirty="0">
                <a:latin typeface="微软雅黑" panose="020B0503020204020204" pitchFamily="34" charset="-122"/>
                <a:ea typeface="微软雅黑" panose="020B0503020204020204" pitchFamily="34" charset="-122"/>
                <a:cs typeface="Arial" charset="0"/>
              </a:rPr>
              <a:t>，</a:t>
            </a:r>
            <a:r>
              <a:rPr kumimoji="1" lang="en-US" altLang="zh-CN" dirty="0">
                <a:latin typeface="微软雅黑" panose="020B0503020204020204" pitchFamily="34" charset="-122"/>
                <a:ea typeface="微软雅黑" panose="020B0503020204020204" pitchFamily="34" charset="-122"/>
                <a:cs typeface="Arial" charset="0"/>
              </a:rPr>
              <a:t>January</a:t>
            </a:r>
            <a:r>
              <a:rPr kumimoji="1" lang="zh-CN" altLang="en-US" dirty="0">
                <a:latin typeface="微软雅黑" panose="020B0503020204020204" pitchFamily="34" charset="-122"/>
                <a:ea typeface="微软雅黑" panose="020B0503020204020204" pitchFamily="34" charset="-122"/>
                <a:cs typeface="Arial" charset="0"/>
              </a:rPr>
              <a:t>， </a:t>
            </a:r>
            <a:r>
              <a:rPr kumimoji="1" lang="en-US" altLang="zh-CN" dirty="0">
                <a:latin typeface="微软雅黑" panose="020B0503020204020204" pitchFamily="34" charset="-122"/>
                <a:ea typeface="微软雅黑" panose="020B0503020204020204" pitchFamily="34" charset="-122"/>
                <a:cs typeface="Arial" charset="0"/>
              </a:rPr>
              <a:t>2012,</a:t>
            </a:r>
            <a:r>
              <a:rPr kumimoji="1" lang="zh-CN" altLang="en-US" dirty="0">
                <a:latin typeface="微软雅黑" panose="020B0503020204020204" pitchFamily="34" charset="-122"/>
                <a:ea typeface="微软雅黑" panose="020B0503020204020204" pitchFamily="34" charset="-122"/>
                <a:cs typeface="Arial" charset="0"/>
              </a:rPr>
              <a:t> </a:t>
            </a:r>
            <a:r>
              <a:rPr kumimoji="1" lang="en-US" altLang="zh-CN" dirty="0">
                <a:latin typeface="微软雅黑" panose="020B0503020204020204" pitchFamily="34" charset="-122"/>
                <a:ea typeface="微软雅黑" panose="020B0503020204020204" pitchFamily="34" charset="-122"/>
                <a:cs typeface="Arial" charset="0"/>
              </a:rPr>
              <a:t>pp</a:t>
            </a:r>
            <a:r>
              <a:rPr kumimoji="1" lang="zh-CN" altLang="en-US" dirty="0">
                <a:latin typeface="微软雅黑" panose="020B0503020204020204" pitchFamily="34" charset="-122"/>
                <a:ea typeface="微软雅黑" panose="020B0503020204020204" pitchFamily="34" charset="-122"/>
                <a:cs typeface="Arial" charset="0"/>
              </a:rPr>
              <a:t> </a:t>
            </a:r>
            <a:r>
              <a:rPr kumimoji="1" lang="en-US" altLang="zh-CN" dirty="0">
                <a:latin typeface="微软雅黑" panose="020B0503020204020204" pitchFamily="34" charset="-122"/>
                <a:ea typeface="微软雅黑" panose="020B0503020204020204" pitchFamily="34" charset="-122"/>
                <a:cs typeface="Arial" charset="0"/>
              </a:rPr>
              <a:t>47-58</a:t>
            </a:r>
            <a:endParaRPr kumimoji="1" lang="zh-CN" altLang="en-US" dirty="0">
              <a:latin typeface="微软雅黑" panose="020B0503020204020204" pitchFamily="34" charset="-122"/>
              <a:ea typeface="微软雅黑" panose="020B0503020204020204" pitchFamily="34" charset="-122"/>
              <a:cs typeface="Arial" charset="0"/>
            </a:endParaRPr>
          </a:p>
        </p:txBody>
      </p:sp>
      <p:sp>
        <p:nvSpPr>
          <p:cNvPr id="13" name="矩形 12">
            <a:extLst>
              <a:ext uri="{FF2B5EF4-FFF2-40B4-BE49-F238E27FC236}">
                <a16:creationId xmlns:a16="http://schemas.microsoft.com/office/drawing/2014/main" id="{B3878E3B-970A-FF47-A3F1-4DFDC89A92EA}"/>
              </a:ext>
            </a:extLst>
          </p:cNvPr>
          <p:cNvSpPr/>
          <p:nvPr/>
        </p:nvSpPr>
        <p:spPr>
          <a:xfrm>
            <a:off x="0" y="718784"/>
            <a:ext cx="6386768" cy="769441"/>
          </a:xfrm>
          <a:prstGeom prst="rect">
            <a:avLst/>
          </a:prstGeom>
        </p:spPr>
        <p:txBody>
          <a:bodyPr wrap="square">
            <a:spAutoFit/>
          </a:bodyPr>
          <a:lstStyle/>
          <a:p>
            <a:pPr>
              <a:lnSpc>
                <a:spcPct val="110000"/>
              </a:lnSpc>
            </a:pPr>
            <a:r>
              <a:rPr lang="zh-CN" altLang="en-US" sz="4000" dirty="0">
                <a:solidFill>
                  <a:srgbClr val="FF0000"/>
                </a:solidFill>
                <a:latin typeface="微软雅黑" panose="020B0503020204020204" pitchFamily="34" charset="-122"/>
                <a:ea typeface="微软雅黑" panose="020B0503020204020204" pitchFamily="34" charset="-122"/>
                <a:cs typeface="SimHei" charset="-122"/>
              </a:rPr>
              <a:t>软件</a:t>
            </a:r>
            <a:r>
              <a:rPr lang="zh-Hans" altLang="en-US" sz="4000" dirty="0">
                <a:solidFill>
                  <a:srgbClr val="FF0000"/>
                </a:solidFill>
                <a:latin typeface="微软雅黑" panose="020B0503020204020204" pitchFamily="34" charset="-122"/>
                <a:ea typeface="微软雅黑" panose="020B0503020204020204" pitchFamily="34" charset="-122"/>
                <a:cs typeface="SimHei" charset="-122"/>
              </a:rPr>
              <a:t>“吞噬”世界</a:t>
            </a:r>
            <a:r>
              <a:rPr lang="zh-CN" altLang="en-US" sz="4000" dirty="0">
                <a:solidFill>
                  <a:srgbClr val="FF0000"/>
                </a:solidFill>
                <a:latin typeface="微软雅黑" panose="020B0503020204020204" pitchFamily="34" charset="-122"/>
                <a:ea typeface="微软雅黑" panose="020B0503020204020204" pitchFamily="34" charset="-122"/>
                <a:cs typeface="SimHei" charset="-122"/>
              </a:rPr>
              <a:t>！</a:t>
            </a:r>
          </a:p>
        </p:txBody>
      </p:sp>
      <p:sp>
        <p:nvSpPr>
          <p:cNvPr id="14" name="灯片编号占位符 13"/>
          <p:cNvSpPr>
            <a:spLocks noGrp="1"/>
          </p:cNvSpPr>
          <p:nvPr>
            <p:ph type="sldNum" sz="quarter" idx="12"/>
          </p:nvPr>
        </p:nvSpPr>
        <p:spPr/>
        <p:txBody>
          <a:bodyPr/>
          <a:lstStyle/>
          <a:p>
            <a:pPr algn="r"/>
            <a:fld id="{C41C33A7-660B-6B46-BC7E-6F7B919FC387}" type="slidenum">
              <a:rPr kumimoji="1" lang="zh-CN" altLang="en-US" smtClean="0"/>
              <a:pPr algn="r"/>
              <a:t>9</a:t>
            </a:fld>
            <a:endParaRPr kumimoji="1" lang="zh-CN" altLang="en-US" dirty="0"/>
          </a:p>
        </p:txBody>
      </p:sp>
    </p:spTree>
    <p:extLst>
      <p:ext uri="{BB962C8B-B14F-4D97-AF65-F5344CB8AC3E}">
        <p14:creationId xmlns:p14="http://schemas.microsoft.com/office/powerpoint/2010/main" val="2473567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2585</Words>
  <Application>Microsoft Office PowerPoint</Application>
  <PresentationFormat>宽屏</PresentationFormat>
  <Paragraphs>690</Paragraphs>
  <Slides>68</Slides>
  <Notes>46</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68</vt:i4>
      </vt:variant>
    </vt:vector>
  </HeadingPairs>
  <TitlesOfParts>
    <vt:vector size="84" baseType="lpstr">
      <vt:lpstr>STHeiti Light</vt:lpstr>
      <vt:lpstr>Yu Gothic UI</vt:lpstr>
      <vt:lpstr>STZhongsong</vt:lpstr>
      <vt:lpstr>宋体</vt:lpstr>
      <vt:lpstr>Microsoft YaHei</vt:lpstr>
      <vt:lpstr>Microsoft YaHei</vt:lpstr>
      <vt:lpstr>DengXian</vt:lpstr>
      <vt:lpstr>隶书</vt:lpstr>
      <vt:lpstr>黑体</vt:lpstr>
      <vt:lpstr>黑体</vt:lpstr>
      <vt:lpstr>Arial</vt:lpstr>
      <vt:lpstr>Helvetica</vt:lpstr>
      <vt:lpstr>Verdana</vt:lpstr>
      <vt:lpstr>Wingdings</vt:lpstr>
      <vt:lpstr>Office 主题</vt:lpstr>
      <vt:lpstr>自定义设计方案</vt:lpstr>
      <vt:lpstr>软件学科发展战略研究 进展报告</vt:lpstr>
      <vt:lpstr>大纲</vt:lpstr>
      <vt:lpstr>学科发展战略研究</vt:lpstr>
      <vt:lpstr>软件学科发展战略研究立项</vt:lpstr>
      <vt:lpstr>学科发展战略的研究目标</vt:lpstr>
      <vt:lpstr>学科发展战略的研究内容</vt:lpstr>
      <vt:lpstr>软件学科发展的驱动力</vt:lpstr>
      <vt:lpstr>学科发展的研究思路</vt:lpstr>
      <vt:lpstr>软件无所不在</vt:lpstr>
      <vt:lpstr>学科发展的研究思路</vt:lpstr>
      <vt:lpstr>新时代的软件平台需求</vt:lpstr>
      <vt:lpstr>学科发展的研究思路</vt:lpstr>
      <vt:lpstr>学科发展的研究思路</vt:lpstr>
      <vt:lpstr>学科发展战略研究组织方式</vt:lpstr>
      <vt:lpstr>学科发展战略研究系列研讨会和工作会</vt:lpstr>
      <vt:lpstr>学科发展战略的研究进展</vt:lpstr>
      <vt:lpstr>大纲</vt:lpstr>
      <vt:lpstr>可编程是计算的基本属性</vt:lpstr>
      <vt:lpstr>机械计算的时代</vt:lpstr>
      <vt:lpstr>机械计算的时代</vt:lpstr>
      <vt:lpstr>The word Computer</vt:lpstr>
      <vt:lpstr>人力/机械计算机的时代</vt:lpstr>
      <vt:lpstr>人力/机械计算的时代</vt:lpstr>
      <vt:lpstr>人力/电子计算的时代</vt:lpstr>
      <vt:lpstr>数字计算的时代</vt:lpstr>
      <vt:lpstr>数字计算的时代</vt:lpstr>
      <vt:lpstr>与硬件解绑释放了软件发展的巨大空间</vt:lpstr>
      <vt:lpstr>软件的由来</vt:lpstr>
      <vt:lpstr>软件的由来</vt:lpstr>
      <vt:lpstr>软件发展概览-事件</vt:lpstr>
      <vt:lpstr>软件发展概览-软件独立与软件工程</vt:lpstr>
      <vt:lpstr>平台和应用是软件发展的外在驱动力</vt:lpstr>
      <vt:lpstr>软件技术发展历史-阶段</vt:lpstr>
      <vt:lpstr>软件技术发展历史-阶段</vt:lpstr>
      <vt:lpstr>不同层次的抽象和抽象之计算实现是 软件发展的主线</vt:lpstr>
      <vt:lpstr>软件的语汇（认知空间表达）</vt:lpstr>
      <vt:lpstr>软件的语汇（认知空间表达）</vt:lpstr>
      <vt:lpstr>软件的语汇和软件方法学</vt:lpstr>
      <vt:lpstr>软件语汇的内涵</vt:lpstr>
      <vt:lpstr>以“抽象”为中心看软件研究的主题</vt:lpstr>
      <vt:lpstr>管理复杂性</vt:lpstr>
      <vt:lpstr>软件技术发展历史-阶段</vt:lpstr>
      <vt:lpstr>认知方式的组织</vt:lpstr>
      <vt:lpstr>认知方式的组织</vt:lpstr>
      <vt:lpstr>抽象之计算机实现</vt:lpstr>
      <vt:lpstr>操作系统的原理</vt:lpstr>
      <vt:lpstr>操作系统演化</vt:lpstr>
      <vt:lpstr>系统软件与方法学的互动</vt:lpstr>
      <vt:lpstr>软件 = 建立于计算平台之上   实现应用目标   的解决方案</vt:lpstr>
      <vt:lpstr>软件作为“解决方案”</vt:lpstr>
      <vt:lpstr>软件学科作为方法论</vt:lpstr>
      <vt:lpstr>软件学科 = 设计和使用软件                   及其规律的学科</vt:lpstr>
      <vt:lpstr>《软件科学与工程》第一篇</vt:lpstr>
      <vt:lpstr>软件学报专刊-2019年第1期</vt:lpstr>
      <vt:lpstr>大纲</vt:lpstr>
      <vt:lpstr>软件定义的技术本质</vt:lpstr>
      <vt:lpstr>未来是软件定义的时代</vt:lpstr>
      <vt:lpstr>软件成为社会基础设施</vt:lpstr>
      <vt:lpstr>软件学科成为基础学科</vt:lpstr>
      <vt:lpstr>软件学科成为基础学科</vt:lpstr>
      <vt:lpstr>软件学科发展的大势</vt:lpstr>
      <vt:lpstr>软件学科发展的大势</vt:lpstr>
      <vt:lpstr>软件学科的伞形架构</vt:lpstr>
      <vt:lpstr>软件学科的伞形架构</vt:lpstr>
      <vt:lpstr>软件学科的伞形架构</vt:lpstr>
      <vt:lpstr>软件学科的伞形架构</vt:lpstr>
      <vt:lpstr>软件学科的伞形架构</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2018-11-25T01:00:59Z</dcterms:created>
  <dcterms:modified xsi:type="dcterms:W3CDTF">2018-11-25T01:02:16Z</dcterms:modified>
</cp:coreProperties>
</file>